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9"/>
  </p:notesMasterIdLst>
  <p:sldIdLst>
    <p:sldId id="256" r:id="rId2"/>
    <p:sldId id="278" r:id="rId3"/>
    <p:sldId id="281" r:id="rId4"/>
    <p:sldId id="277" r:id="rId5"/>
    <p:sldId id="282" r:id="rId6"/>
    <p:sldId id="279" r:id="rId7"/>
    <p:sldId id="269" r:id="rId8"/>
    <p:sldId id="270" r:id="rId9"/>
    <p:sldId id="271" r:id="rId10"/>
    <p:sldId id="272" r:id="rId11"/>
    <p:sldId id="284" r:id="rId12"/>
    <p:sldId id="285" r:id="rId13"/>
    <p:sldId id="286" r:id="rId14"/>
    <p:sldId id="257" r:id="rId15"/>
    <p:sldId id="258" r:id="rId16"/>
    <p:sldId id="280" r:id="rId17"/>
    <p:sldId id="287" r:id="rId1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6"/>
    <p:restoredTop sz="73970"/>
  </p:normalViewPr>
  <p:slideViewPr>
    <p:cSldViewPr snapToGrid="0" snapToObjects="1">
      <p:cViewPr varScale="1">
        <p:scale>
          <a:sx n="65" d="100"/>
          <a:sy n="65" d="100"/>
        </p:scale>
        <p:origin x="1954" y="43"/>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93A126F-64AB-9042-B632-2BC7BCAA81A6}" type="datetimeFigureOut">
              <a:rPr lang="en-US" smtClean="0"/>
              <a:pPr/>
              <a:t>5/13/2021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396AE1C-EE99-F141-A40F-32BBC3A889C9}" type="slidenum">
              <a:rPr lang="en-US" smtClean="0"/>
              <a:pPr/>
              <a:t>‹#›</a:t>
            </a:fld>
            <a:endParaRPr lang="en-US"/>
          </a:p>
        </p:txBody>
      </p:sp>
    </p:spTree>
    <p:extLst>
      <p:ext uri="{BB962C8B-B14F-4D97-AF65-F5344CB8AC3E}">
        <p14:creationId xmlns:p14="http://schemas.microsoft.com/office/powerpoint/2010/main" val="179072906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Ask a question</a:t>
            </a:r>
            <a:endParaRPr lang="en-US" baseline="0" dirty="0"/>
          </a:p>
          <a:p>
            <a:r>
              <a:rPr lang="en-US" baseline="0" dirty="0"/>
              <a:t>Vote (cards—show example, clickers, hands, voting, white boards)</a:t>
            </a:r>
          </a:p>
          <a:p>
            <a:r>
              <a:rPr lang="en-US" baseline="0" dirty="0"/>
              <a:t>Apply (program, problem, generalization)</a:t>
            </a:r>
          </a:p>
          <a:p>
            <a:r>
              <a:rPr lang="en-US" baseline="0" dirty="0"/>
              <a:t>Discuss with neighbor (note the switch of audience)</a:t>
            </a:r>
          </a:p>
          <a:p>
            <a:r>
              <a:rPr lang="en-US" baseline="0" dirty="0"/>
              <a:t>Quiz</a:t>
            </a:r>
          </a:p>
          <a:p>
            <a:r>
              <a:rPr lang="en-US" baseline="0" dirty="0"/>
              <a:t>Quick write</a:t>
            </a:r>
            <a:endParaRPr lang="en-US" dirty="0"/>
          </a:p>
        </p:txBody>
      </p:sp>
      <p:sp>
        <p:nvSpPr>
          <p:cNvPr id="4" name="Slide Number Placeholder 3"/>
          <p:cNvSpPr>
            <a:spLocks noGrp="1"/>
          </p:cNvSpPr>
          <p:nvPr>
            <p:ph type="sldNum" sz="quarter" idx="10"/>
          </p:nvPr>
        </p:nvSpPr>
        <p:spPr/>
        <p:txBody>
          <a:bodyPr/>
          <a:lstStyle/>
          <a:p>
            <a:fld id="{1396AE1C-EE99-F141-A40F-32BBC3A889C9}" type="slidenum">
              <a:rPr lang="en-US" smtClean="0"/>
              <a:pPr/>
              <a:t>4</a:t>
            </a:fld>
            <a:endParaRPr lang="en-US"/>
          </a:p>
        </p:txBody>
      </p:sp>
    </p:spTree>
    <p:extLst>
      <p:ext uri="{BB962C8B-B14F-4D97-AF65-F5344CB8AC3E}">
        <p14:creationId xmlns:p14="http://schemas.microsoft.com/office/powerpoint/2010/main" val="35682902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Ask for them to raise their hands.</a:t>
            </a:r>
          </a:p>
        </p:txBody>
      </p:sp>
      <p:sp>
        <p:nvSpPr>
          <p:cNvPr id="4" name="Slide Number Placeholder 3"/>
          <p:cNvSpPr>
            <a:spLocks noGrp="1"/>
          </p:cNvSpPr>
          <p:nvPr>
            <p:ph type="sldNum" sz="quarter" idx="10"/>
          </p:nvPr>
        </p:nvSpPr>
        <p:spPr/>
        <p:txBody>
          <a:bodyPr/>
          <a:lstStyle/>
          <a:p>
            <a:fld id="{1396AE1C-EE99-F141-A40F-32BBC3A889C9}" type="slidenum">
              <a:rPr lang="en-US" smtClean="0"/>
              <a:pPr/>
              <a:t>6</a:t>
            </a:fld>
            <a:endParaRPr lang="en-US"/>
          </a:p>
        </p:txBody>
      </p:sp>
    </p:spTree>
    <p:extLst>
      <p:ext uri="{BB962C8B-B14F-4D97-AF65-F5344CB8AC3E}">
        <p14:creationId xmlns:p14="http://schemas.microsoft.com/office/powerpoint/2010/main" val="39319486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 Use raising hand sequentially.</a:t>
            </a:r>
            <a:r>
              <a:rPr lang="en-US" baseline="0" dirty="0"/>
              <a:t> Discuss advantages and disadvantages of </a:t>
            </a:r>
            <a:r>
              <a:rPr lang="en-US" baseline="0" dirty="0" smtClean="0"/>
              <a:t>this</a:t>
            </a:r>
            <a:endParaRPr lang="en-US" baseline="0" dirty="0"/>
          </a:p>
        </p:txBody>
      </p:sp>
      <p:sp>
        <p:nvSpPr>
          <p:cNvPr id="4" name="Slide Number Placeholder 3"/>
          <p:cNvSpPr>
            <a:spLocks noGrp="1"/>
          </p:cNvSpPr>
          <p:nvPr>
            <p:ph type="sldNum" sz="quarter" idx="10"/>
          </p:nvPr>
        </p:nvSpPr>
        <p:spPr/>
        <p:txBody>
          <a:bodyPr/>
          <a:lstStyle/>
          <a:p>
            <a:fld id="{1396AE1C-EE99-F141-A40F-32BBC3A889C9}" type="slidenum">
              <a:rPr lang="en-US" smtClean="0"/>
              <a:pPr/>
              <a:t>7</a:t>
            </a:fld>
            <a:endParaRPr lang="en-US"/>
          </a:p>
        </p:txBody>
      </p:sp>
    </p:spTree>
    <p:extLst>
      <p:ext uri="{BB962C8B-B14F-4D97-AF65-F5344CB8AC3E}">
        <p14:creationId xmlns:p14="http://schemas.microsoft.com/office/powerpoint/2010/main" val="7325687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110 million</a:t>
            </a:r>
            <a:r>
              <a:rPr lang="en-US" baseline="0" dirty="0"/>
              <a:t> </a:t>
            </a:r>
            <a:r>
              <a:rPr lang="en-US" dirty="0"/>
              <a:t>years old; hands</a:t>
            </a:r>
            <a:r>
              <a:rPr lang="en-US" baseline="0" dirty="0"/>
              <a:t> on chest</a:t>
            </a:r>
          </a:p>
          <a:p>
            <a:endParaRPr lang="en-US" baseline="0" dirty="0"/>
          </a:p>
          <a:p>
            <a:r>
              <a:rPr lang="en-US" dirty="0"/>
              <a:t>https://www.polleverywhere.com/multiple_choice_polls/N1XrYsMAL5mNLyo2dQC7y </a:t>
            </a:r>
          </a:p>
          <a:p>
            <a:r>
              <a:rPr lang="en-US" dirty="0"/>
              <a:t>PollEV.com/steveturley298</a:t>
            </a:r>
          </a:p>
        </p:txBody>
      </p:sp>
      <p:sp>
        <p:nvSpPr>
          <p:cNvPr id="4" name="Slide Number Placeholder 3"/>
          <p:cNvSpPr>
            <a:spLocks noGrp="1"/>
          </p:cNvSpPr>
          <p:nvPr>
            <p:ph type="sldNum" sz="quarter" idx="10"/>
          </p:nvPr>
        </p:nvSpPr>
        <p:spPr/>
        <p:txBody>
          <a:bodyPr/>
          <a:lstStyle/>
          <a:p>
            <a:fld id="{1396AE1C-EE99-F141-A40F-32BBC3A889C9}" type="slidenum">
              <a:rPr lang="en-US" smtClean="0"/>
              <a:pPr/>
              <a:t>8</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40mly, use cards</a:t>
            </a:r>
          </a:p>
        </p:txBody>
      </p:sp>
      <p:sp>
        <p:nvSpPr>
          <p:cNvPr id="4" name="Slide Number Placeholder 3"/>
          <p:cNvSpPr>
            <a:spLocks noGrp="1"/>
          </p:cNvSpPr>
          <p:nvPr>
            <p:ph type="sldNum" sz="quarter" idx="10"/>
          </p:nvPr>
        </p:nvSpPr>
        <p:spPr/>
        <p:txBody>
          <a:bodyPr/>
          <a:lstStyle/>
          <a:p>
            <a:fld id="{1396AE1C-EE99-F141-A40F-32BBC3A889C9}" type="slidenum">
              <a:rPr lang="en-US" smtClean="0"/>
              <a:pPr/>
              <a:t>9</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60 </a:t>
            </a:r>
            <a:r>
              <a:rPr lang="en-US" dirty="0" err="1"/>
              <a:t>mya</a:t>
            </a:r>
            <a:r>
              <a:rPr lang="en-US" dirty="0"/>
              <a:t>, use white boards</a:t>
            </a:r>
          </a:p>
          <a:p>
            <a:endParaRPr lang="en-US" dirty="0"/>
          </a:p>
          <a:p>
            <a:r>
              <a:rPr lang="en-US" dirty="0"/>
              <a:t>Discuss</a:t>
            </a:r>
            <a:r>
              <a:rPr lang="en-US" baseline="0" dirty="0"/>
              <a:t> advantages</a:t>
            </a:r>
            <a:endParaRPr lang="en-US" dirty="0"/>
          </a:p>
          <a:p>
            <a:endParaRPr lang="en-US" dirty="0"/>
          </a:p>
          <a:p>
            <a:r>
              <a:rPr lang="en-US" dirty="0"/>
              <a:t>Comment—formative</a:t>
            </a:r>
            <a:r>
              <a:rPr lang="en-US" baseline="0" dirty="0"/>
              <a:t> assessments can serve many purposes—they don’t have to give good summative information. An ambiguous question, or one built on bad assumptions can be a great question for prompting thinking and discussions</a:t>
            </a:r>
            <a:endParaRPr lang="en-US" dirty="0"/>
          </a:p>
        </p:txBody>
      </p:sp>
      <p:sp>
        <p:nvSpPr>
          <p:cNvPr id="4" name="Slide Number Placeholder 3"/>
          <p:cNvSpPr>
            <a:spLocks noGrp="1"/>
          </p:cNvSpPr>
          <p:nvPr>
            <p:ph type="sldNum" sz="quarter" idx="10"/>
          </p:nvPr>
        </p:nvSpPr>
        <p:spPr/>
        <p:txBody>
          <a:bodyPr/>
          <a:lstStyle/>
          <a:p>
            <a:fld id="{1396AE1C-EE99-F141-A40F-32BBC3A889C9}"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869948" y="609600"/>
            <a:ext cx="5404104" cy="3282696"/>
          </a:xfrm>
          <a:prstGeom prst="roundRect">
            <a:avLst>
              <a:gd name="adj" fmla="val 10522"/>
            </a:avLst>
          </a:prstGeom>
          <a:ln w="57150">
            <a:solidFill>
              <a:schemeClr val="bg1"/>
            </a:solidFill>
          </a:ln>
        </p:spPr>
        <p:style>
          <a:lnRef idx="1">
            <a:schemeClr val="accent4"/>
          </a:lnRef>
          <a:fillRef idx="3">
            <a:schemeClr val="accent4"/>
          </a:fillRef>
          <a:effectRef idx="2">
            <a:schemeClr val="accent4"/>
          </a:effectRef>
          <a:fontRef idx="none"/>
        </p:style>
        <p:txBody>
          <a:bodyPr vert="horz" lIns="91440" tIns="182880" rIns="91440" bIns="182880" rtlCol="0">
            <a:normAutofit/>
            <a:scene3d>
              <a:camera prst="orthographicFront"/>
              <a:lightRig rig="chilly" dir="t"/>
            </a:scene3d>
            <a:sp3d extrusionH="6350">
              <a:extrusionClr>
                <a:schemeClr val="bg1"/>
              </a:extrusionClr>
            </a:sp3d>
          </a:bodyPr>
          <a:lstStyle>
            <a:lvl1pPr marL="342900" indent="-342900" algn="ctr" defTabSz="914400" rtl="0" eaLnBrk="1" latinLnBrk="0" hangingPunct="1">
              <a:lnSpc>
                <a:spcPts val="5200"/>
              </a:lnSpc>
              <a:spcBef>
                <a:spcPts val="2000"/>
              </a:spcBef>
              <a:buSzPct val="80000"/>
              <a:buFont typeface="Wingdings" pitchFamily="2" charset="2"/>
              <a:buNone/>
              <a:defRPr sz="5400" b="1" kern="1200" baseline="0">
                <a:gradFill>
                  <a:gsLst>
                    <a:gs pos="50000">
                      <a:schemeClr val="bg1">
                        <a:lumMod val="85000"/>
                      </a:schemeClr>
                    </a:gs>
                    <a:gs pos="100000">
                      <a:schemeClr val="bg1">
                        <a:lumMod val="65000"/>
                      </a:schemeClr>
                    </a:gs>
                  </a:gsLst>
                  <a:lin ang="5400000" scaled="0"/>
                </a:gradFill>
                <a:effectLst/>
                <a:latin typeface="+mj-lt"/>
                <a:ea typeface="+mj-ea"/>
                <a:cs typeface="+mj-cs"/>
              </a:defRPr>
            </a:lvl1pPr>
          </a:lstStyle>
          <a:p>
            <a:r>
              <a:rPr lang="en-US"/>
              <a:t>Click to edit Master title style</a:t>
            </a:r>
            <a:endParaRPr/>
          </a:p>
        </p:txBody>
      </p:sp>
      <p:sp>
        <p:nvSpPr>
          <p:cNvPr id="3" name="Subtitle 2"/>
          <p:cNvSpPr>
            <a:spLocks noGrp="1"/>
          </p:cNvSpPr>
          <p:nvPr>
            <p:ph type="subTitle" idx="1"/>
          </p:nvPr>
        </p:nvSpPr>
        <p:spPr>
          <a:xfrm>
            <a:off x="2057400" y="4191000"/>
            <a:ext cx="5029200" cy="1447800"/>
          </a:xfrm>
          <a:effectLst/>
        </p:spPr>
        <p:txBody>
          <a:bodyPr vert="horz" lIns="91440" tIns="45720" rIns="91440" bIns="45720" rtlCol="0">
            <a:normAutofit/>
            <a:scene3d>
              <a:camera prst="orthographicFront"/>
              <a:lightRig rig="chilly" dir="t"/>
            </a:scene3d>
            <a:sp3d extrusionH="6350">
              <a:extrusionClr>
                <a:schemeClr val="bg1"/>
              </a:extrusionClr>
            </a:sp3d>
          </a:bodyPr>
          <a:lstStyle>
            <a:lvl1pPr marL="0" indent="0" algn="ctr" defTabSz="914400" rtl="0" eaLnBrk="1" latinLnBrk="0" hangingPunct="1">
              <a:spcBef>
                <a:spcPts val="0"/>
              </a:spcBef>
              <a:buSzPct val="80000"/>
              <a:buFont typeface="Wingdings" pitchFamily="2" charset="2"/>
              <a:buNone/>
              <a:defRPr sz="2000" b="1" kern="1200">
                <a:gradFill>
                  <a:gsLst>
                    <a:gs pos="50000">
                      <a:schemeClr val="tx1">
                        <a:lumMod val="65000"/>
                        <a:lumOff val="35000"/>
                      </a:schemeClr>
                    </a:gs>
                    <a:gs pos="100000">
                      <a:schemeClr val="tx1">
                        <a:lumMod val="85000"/>
                        <a:lumOff val="15000"/>
                      </a:schemeClr>
                    </a:gs>
                  </a:gsLst>
                  <a:lin ang="5400000" scaled="0"/>
                </a:gradFill>
                <a:effectLst/>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a:p>
        </p:txBody>
      </p:sp>
      <p:sp>
        <p:nvSpPr>
          <p:cNvPr id="4" name="Date Placeholder 3"/>
          <p:cNvSpPr>
            <a:spLocks noGrp="1"/>
          </p:cNvSpPr>
          <p:nvPr>
            <p:ph type="dt" sz="half" idx="10"/>
          </p:nvPr>
        </p:nvSpPr>
        <p:spPr/>
        <p:txBody>
          <a:bodyPr/>
          <a:lstStyle/>
          <a:p>
            <a:fld id="{689A488D-9EB0-534D-BA5B-771106538E23}" type="datetimeFigureOut">
              <a:rPr lang="en-US" smtClean="0"/>
              <a:pPr/>
              <a:t>5/13/2021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658DB8D-440F-5549-8406-4A230D1511DE}"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689A488D-9EB0-534D-BA5B-771106538E23}" type="datetimeFigureOut">
              <a:rPr lang="en-US" smtClean="0"/>
              <a:pPr/>
              <a:t>5/13/2021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658DB8D-440F-5549-8406-4A230D1511DE}" type="slidenum">
              <a:rPr lang="en-US" smtClean="0"/>
              <a:pPr/>
              <a:t>‹#›</a:t>
            </a:fld>
            <a:endParaRPr lang="en-US"/>
          </a:p>
        </p:txBody>
      </p:sp>
      <p:sp>
        <p:nvSpPr>
          <p:cNvPr id="8" name="Title 1"/>
          <p:cNvSpPr>
            <a:spLocks noGrp="1"/>
          </p:cNvSpPr>
          <p:nvPr>
            <p:ph type="title"/>
          </p:nvPr>
        </p:nvSpPr>
        <p:spPr>
          <a:xfrm>
            <a:off x="591670" y="793376"/>
            <a:ext cx="3807293" cy="968189"/>
          </a:xfrm>
          <a:scene3d>
            <a:camera prst="orthographicFront"/>
            <a:lightRig rig="chilly" dir="t"/>
          </a:scene3d>
          <a:sp3d extrusionH="12700">
            <a:extrusionClr>
              <a:schemeClr val="bg1"/>
            </a:extrusionClr>
          </a:sp3d>
        </p:spPr>
        <p:txBody>
          <a:bodyPr vert="horz" lIns="91440" tIns="45720" rIns="91440" bIns="45720" rtlCol="0" anchor="b">
            <a:noAutofit/>
            <a:sp3d extrusionH="12700">
              <a:extrusionClr>
                <a:schemeClr val="bg1"/>
              </a:extrusionClr>
            </a:sp3d>
          </a:bodyPr>
          <a:lstStyle>
            <a:lvl1pPr algn="l" defTabSz="914400" rtl="0" eaLnBrk="1" latinLnBrk="0" hangingPunct="1">
              <a:lnSpc>
                <a:spcPts val="4000"/>
              </a:lnSpc>
              <a:spcBef>
                <a:spcPct val="0"/>
              </a:spcBef>
              <a:buNone/>
              <a:defRPr sz="3600" b="1" kern="1200" baseline="0">
                <a:gradFill>
                  <a:gsLst>
                    <a:gs pos="50000">
                      <a:schemeClr val="tx1">
                        <a:lumMod val="65000"/>
                        <a:lumOff val="35000"/>
                      </a:schemeClr>
                    </a:gs>
                    <a:gs pos="100000">
                      <a:schemeClr val="tx1">
                        <a:lumMod val="85000"/>
                        <a:lumOff val="15000"/>
                      </a:schemeClr>
                    </a:gs>
                  </a:gsLst>
                  <a:lin ang="5400000" scaled="0"/>
                </a:gradFill>
                <a:effectLst/>
                <a:latin typeface="+mj-lt"/>
                <a:ea typeface="+mj-ea"/>
                <a:cs typeface="+mj-cs"/>
              </a:defRPr>
            </a:lvl1pPr>
          </a:lstStyle>
          <a:p>
            <a:r>
              <a:rPr lang="en-US"/>
              <a:t>Click to edit Master title style</a:t>
            </a:r>
            <a:endParaRPr/>
          </a:p>
        </p:txBody>
      </p:sp>
      <p:sp>
        <p:nvSpPr>
          <p:cNvPr id="9" name="Text Placeholder 3"/>
          <p:cNvSpPr>
            <a:spLocks noGrp="1"/>
          </p:cNvSpPr>
          <p:nvPr>
            <p:ph type="body" sz="half" idx="2"/>
          </p:nvPr>
        </p:nvSpPr>
        <p:spPr>
          <a:xfrm>
            <a:off x="591670" y="1748118"/>
            <a:ext cx="3807293" cy="3585882"/>
          </a:xfrm>
          <a:effectLst/>
        </p:spPr>
        <p:txBody>
          <a:bodyPr vert="horz" lIns="91440" tIns="45720" rIns="91440" bIns="45720" rtlCol="0">
            <a:normAutofit/>
            <a:scene3d>
              <a:camera prst="orthographicFront"/>
              <a:lightRig rig="chilly" dir="t"/>
            </a:scene3d>
            <a:sp3d extrusionH="6350">
              <a:extrusionClr>
                <a:schemeClr val="bg1"/>
              </a:extrusionClr>
            </a:sp3d>
          </a:bodyPr>
          <a:lstStyle>
            <a:lvl1pPr marL="0" indent="0">
              <a:lnSpc>
                <a:spcPct val="110000"/>
              </a:lnSpc>
              <a:buNone/>
              <a:defRPr sz="2000" kern="1200">
                <a:gradFill>
                  <a:gsLst>
                    <a:gs pos="50000">
                      <a:schemeClr val="tx1">
                        <a:lumMod val="65000"/>
                        <a:lumOff val="35000"/>
                      </a:schemeClr>
                    </a:gs>
                    <a:gs pos="100000">
                      <a:schemeClr val="tx1">
                        <a:lumMod val="85000"/>
                        <a:lumOff val="15000"/>
                      </a:schemeClr>
                    </a:gs>
                  </a:gsLst>
                  <a:lin ang="5400000" scaled="0"/>
                </a:gradFill>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lnSpc>
                <a:spcPct val="110000"/>
              </a:lnSpc>
              <a:spcBef>
                <a:spcPts val="2000"/>
              </a:spcBef>
              <a:buSzPct val="80000"/>
              <a:buFont typeface="Wingdings" pitchFamily="2" charset="2"/>
              <a:buNone/>
            </a:pPr>
            <a:r>
              <a:rPr lang="en-US"/>
              <a:t>Click to edit Master text styles</a:t>
            </a:r>
          </a:p>
        </p:txBody>
      </p:sp>
      <p:sp>
        <p:nvSpPr>
          <p:cNvPr id="11" name="Picture Placeholder 10"/>
          <p:cNvSpPr>
            <a:spLocks noGrp="1"/>
          </p:cNvSpPr>
          <p:nvPr>
            <p:ph type="pic" sz="quarter" idx="13"/>
          </p:nvPr>
        </p:nvSpPr>
        <p:spPr>
          <a:xfrm>
            <a:off x="4800600" y="671514"/>
            <a:ext cx="3810000" cy="4599734"/>
          </a:xfrm>
          <a:prstGeom prst="roundRect">
            <a:avLst>
              <a:gd name="adj" fmla="val 4391"/>
            </a:avLst>
          </a:prstGeom>
          <a:noFill/>
          <a:ln w="57150">
            <a:solidFill>
              <a:schemeClr val="bg1"/>
            </a:solidFill>
          </a:ln>
        </p:spPr>
        <p:style>
          <a:lnRef idx="1">
            <a:schemeClr val="accent1"/>
          </a:lnRef>
          <a:fillRef idx="3">
            <a:schemeClr val="accent1"/>
          </a:fillRef>
          <a:effectRef idx="2">
            <a:schemeClr val="accent1"/>
          </a:effectRef>
          <a:fontRef idx="none"/>
        </p:style>
        <p:txBody>
          <a:bodyPr vert="horz" lIns="91440" tIns="45720" rIns="91440" bIns="45720" rtlCol="0">
            <a:noAutofit/>
            <a:scene3d>
              <a:camera prst="orthographicFront"/>
              <a:lightRig rig="chilly" dir="t"/>
            </a:scene3d>
            <a:sp3d extrusionH="6350">
              <a:bevelT w="19050" h="12700" prst="softRound"/>
              <a:extrusionClr>
                <a:schemeClr val="bg1"/>
              </a:extrusionClr>
            </a:sp3d>
          </a:bodyPr>
          <a:lstStyle>
            <a:lvl1pPr marL="342900" indent="-342900" algn="l" defTabSz="914400" rtl="0" eaLnBrk="1" latinLnBrk="0" hangingPunct="1">
              <a:spcBef>
                <a:spcPts val="2000"/>
              </a:spcBef>
              <a:buSzPct val="80000"/>
              <a:buFont typeface="Wingdings" pitchFamily="2" charset="2"/>
              <a:buNone/>
              <a:defRPr sz="2400" kern="1200">
                <a:gradFill>
                  <a:gsLst>
                    <a:gs pos="50000">
                      <a:schemeClr val="tx1">
                        <a:lumMod val="65000"/>
                        <a:lumOff val="35000"/>
                      </a:schemeClr>
                    </a:gs>
                    <a:gs pos="100000">
                      <a:schemeClr val="tx1">
                        <a:lumMod val="85000"/>
                        <a:lumOff val="15000"/>
                      </a:schemeClr>
                    </a:gs>
                  </a:gsLst>
                  <a:lin ang="5400000" scaled="0"/>
                </a:gradFill>
                <a:effectLst>
                  <a:innerShdw blurRad="63500" dist="25400" dir="10800000">
                    <a:schemeClr val="bg1">
                      <a:alpha val="50000"/>
                    </a:schemeClr>
                  </a:innerShdw>
                </a:effectLst>
                <a:latin typeface="+mn-lt"/>
                <a:ea typeface="+mn-ea"/>
                <a:cs typeface="+mn-cs"/>
              </a:defRPr>
            </a:lvl1pPr>
          </a:lstStyle>
          <a:p>
            <a:r>
              <a:rPr lang="en-US"/>
              <a:t>Click icon to add picture</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828800" y="430306"/>
            <a:ext cx="5484813" cy="1143000"/>
          </a:xfrm>
        </p:spPr>
        <p:txBody>
          <a:bodyPr/>
          <a:lstStyle>
            <a:lvl1pPr>
              <a:defRPr>
                <a:effectLst/>
              </a:defRPr>
            </a:lvl1pPr>
          </a:lstStyle>
          <a:p>
            <a:r>
              <a:rPr lang="en-US"/>
              <a:t>Click to edit Master title style</a:t>
            </a:r>
            <a:endParaRPr/>
          </a:p>
        </p:txBody>
      </p:sp>
      <p:sp>
        <p:nvSpPr>
          <p:cNvPr id="3" name="Vertical Text Placeholder 2"/>
          <p:cNvSpPr>
            <a:spLocks noGrp="1"/>
          </p:cNvSpPr>
          <p:nvPr>
            <p:ph type="body" orient="vert" idx="1"/>
          </p:nvPr>
        </p:nvSpPr>
        <p:spPr>
          <a:xfrm>
            <a:off x="673100" y="1747839"/>
            <a:ext cx="7823200" cy="4316411"/>
          </a:xfrm>
        </p:spPr>
        <p:txBody>
          <a:bodyPr vert="eaVert"/>
          <a:lstStyle>
            <a:lvl1pPr>
              <a:defRPr>
                <a:gradFill>
                  <a:gsLst>
                    <a:gs pos="50000">
                      <a:schemeClr val="tx1">
                        <a:lumMod val="65000"/>
                        <a:lumOff val="35000"/>
                      </a:schemeClr>
                    </a:gs>
                    <a:gs pos="100000">
                      <a:schemeClr val="tx1">
                        <a:lumMod val="85000"/>
                        <a:lumOff val="15000"/>
                      </a:schemeClr>
                    </a:gs>
                  </a:gsLst>
                  <a:lin ang="21594000" scaled="0"/>
                </a:gradFill>
                <a:effectLst/>
              </a:defRPr>
            </a:lvl1pPr>
            <a:lvl2pPr>
              <a:defRPr>
                <a:gradFill>
                  <a:gsLst>
                    <a:gs pos="50000">
                      <a:schemeClr val="tx1">
                        <a:lumMod val="65000"/>
                        <a:lumOff val="35000"/>
                      </a:schemeClr>
                    </a:gs>
                    <a:gs pos="100000">
                      <a:schemeClr val="tx1">
                        <a:lumMod val="85000"/>
                        <a:lumOff val="15000"/>
                      </a:schemeClr>
                    </a:gs>
                  </a:gsLst>
                  <a:lin ang="21594000" scaled="0"/>
                </a:gradFill>
                <a:effectLst/>
              </a:defRPr>
            </a:lvl2pPr>
            <a:lvl3pPr>
              <a:defRPr>
                <a:gradFill>
                  <a:gsLst>
                    <a:gs pos="50000">
                      <a:schemeClr val="tx1">
                        <a:lumMod val="65000"/>
                        <a:lumOff val="35000"/>
                      </a:schemeClr>
                    </a:gs>
                    <a:gs pos="100000">
                      <a:schemeClr val="tx1">
                        <a:lumMod val="85000"/>
                        <a:lumOff val="15000"/>
                      </a:schemeClr>
                    </a:gs>
                  </a:gsLst>
                  <a:lin ang="21594000" scaled="0"/>
                </a:gradFill>
                <a:effectLst/>
              </a:defRPr>
            </a:lvl3pPr>
            <a:lvl4pPr>
              <a:defRPr>
                <a:gradFill>
                  <a:gsLst>
                    <a:gs pos="50000">
                      <a:schemeClr val="tx1">
                        <a:lumMod val="65000"/>
                        <a:lumOff val="35000"/>
                      </a:schemeClr>
                    </a:gs>
                    <a:gs pos="100000">
                      <a:schemeClr val="tx1">
                        <a:lumMod val="85000"/>
                        <a:lumOff val="15000"/>
                      </a:schemeClr>
                    </a:gs>
                  </a:gsLst>
                  <a:lin ang="21594000" scaled="0"/>
                </a:gradFill>
                <a:effectLst/>
              </a:defRPr>
            </a:lvl4pPr>
            <a:lvl5pPr>
              <a:defRPr>
                <a:gradFill>
                  <a:gsLst>
                    <a:gs pos="50000">
                      <a:schemeClr val="tx1">
                        <a:lumMod val="65000"/>
                        <a:lumOff val="35000"/>
                      </a:schemeClr>
                    </a:gs>
                    <a:gs pos="100000">
                      <a:schemeClr val="tx1">
                        <a:lumMod val="85000"/>
                        <a:lumOff val="15000"/>
                      </a:schemeClr>
                    </a:gs>
                  </a:gsLst>
                  <a:lin ang="21594000" scaled="0"/>
                </a:gradFill>
                <a:effectLs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689A488D-9EB0-534D-BA5B-771106538E23}" type="datetimeFigureOut">
              <a:rPr lang="en-US" smtClean="0"/>
              <a:pPr/>
              <a:t>5/13/2021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658DB8D-440F-5549-8406-4A230D1511DE}"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472082" y="389966"/>
            <a:ext cx="1524000" cy="5736198"/>
          </a:xfrm>
        </p:spPr>
        <p:txBody>
          <a:bodyPr vert="eaVert"/>
          <a:lstStyle>
            <a:lvl1pPr>
              <a:defRPr>
                <a:gradFill>
                  <a:gsLst>
                    <a:gs pos="50000">
                      <a:schemeClr val="tx1">
                        <a:lumMod val="65000"/>
                        <a:lumOff val="35000"/>
                      </a:schemeClr>
                    </a:gs>
                    <a:gs pos="100000">
                      <a:schemeClr val="tx1">
                        <a:lumMod val="85000"/>
                        <a:lumOff val="15000"/>
                      </a:schemeClr>
                    </a:gs>
                  </a:gsLst>
                  <a:lin ang="21594000" scaled="0"/>
                </a:gradFill>
              </a:defRPr>
            </a:lvl1pPr>
          </a:lstStyle>
          <a:p>
            <a:r>
              <a:rPr lang="en-US"/>
              <a:t>Click to edit Master title style</a:t>
            </a:r>
            <a:endParaRPr/>
          </a:p>
        </p:txBody>
      </p:sp>
      <p:sp>
        <p:nvSpPr>
          <p:cNvPr id="3" name="Vertical Text Placeholder 2"/>
          <p:cNvSpPr>
            <a:spLocks noGrp="1"/>
          </p:cNvSpPr>
          <p:nvPr>
            <p:ph type="body" orient="vert" idx="1"/>
          </p:nvPr>
        </p:nvSpPr>
        <p:spPr>
          <a:xfrm>
            <a:off x="914399" y="644525"/>
            <a:ext cx="6399213" cy="5419726"/>
          </a:xfrm>
        </p:spPr>
        <p:txBody>
          <a:bodyPr vert="eaVert"/>
          <a:lstStyle>
            <a:lvl1pPr>
              <a:defRPr>
                <a:gradFill>
                  <a:gsLst>
                    <a:gs pos="50000">
                      <a:schemeClr val="tx1">
                        <a:lumMod val="65000"/>
                        <a:lumOff val="35000"/>
                      </a:schemeClr>
                    </a:gs>
                    <a:gs pos="100000">
                      <a:schemeClr val="tx1">
                        <a:lumMod val="85000"/>
                        <a:lumOff val="15000"/>
                      </a:schemeClr>
                    </a:gs>
                  </a:gsLst>
                  <a:lin ang="21594000" scaled="0"/>
                </a:gradFill>
                <a:effectLst/>
              </a:defRPr>
            </a:lvl1pPr>
            <a:lvl2pPr>
              <a:defRPr>
                <a:gradFill>
                  <a:gsLst>
                    <a:gs pos="50000">
                      <a:schemeClr val="tx1">
                        <a:lumMod val="65000"/>
                        <a:lumOff val="35000"/>
                      </a:schemeClr>
                    </a:gs>
                    <a:gs pos="100000">
                      <a:schemeClr val="tx1">
                        <a:lumMod val="85000"/>
                        <a:lumOff val="15000"/>
                      </a:schemeClr>
                    </a:gs>
                  </a:gsLst>
                  <a:lin ang="21594000" scaled="0"/>
                </a:gradFill>
                <a:effectLst/>
              </a:defRPr>
            </a:lvl2pPr>
            <a:lvl3pPr>
              <a:defRPr>
                <a:gradFill>
                  <a:gsLst>
                    <a:gs pos="50000">
                      <a:schemeClr val="tx1">
                        <a:lumMod val="65000"/>
                        <a:lumOff val="35000"/>
                      </a:schemeClr>
                    </a:gs>
                    <a:gs pos="100000">
                      <a:schemeClr val="tx1">
                        <a:lumMod val="85000"/>
                        <a:lumOff val="15000"/>
                      </a:schemeClr>
                    </a:gs>
                  </a:gsLst>
                  <a:lin ang="21594000" scaled="0"/>
                </a:gradFill>
                <a:effectLst/>
              </a:defRPr>
            </a:lvl3pPr>
            <a:lvl4pPr>
              <a:defRPr>
                <a:gradFill>
                  <a:gsLst>
                    <a:gs pos="50000">
                      <a:schemeClr val="tx1">
                        <a:lumMod val="65000"/>
                        <a:lumOff val="35000"/>
                      </a:schemeClr>
                    </a:gs>
                    <a:gs pos="100000">
                      <a:schemeClr val="tx1">
                        <a:lumMod val="85000"/>
                        <a:lumOff val="15000"/>
                      </a:schemeClr>
                    </a:gs>
                  </a:gsLst>
                  <a:lin ang="21594000" scaled="0"/>
                </a:gradFill>
                <a:effectLst/>
              </a:defRPr>
            </a:lvl4pPr>
            <a:lvl5pPr>
              <a:defRPr>
                <a:gradFill>
                  <a:gsLst>
                    <a:gs pos="50000">
                      <a:schemeClr val="tx1">
                        <a:lumMod val="65000"/>
                        <a:lumOff val="35000"/>
                      </a:schemeClr>
                    </a:gs>
                    <a:gs pos="100000">
                      <a:schemeClr val="tx1">
                        <a:lumMod val="85000"/>
                        <a:lumOff val="15000"/>
                      </a:schemeClr>
                    </a:gs>
                  </a:gsLst>
                  <a:lin ang="21594000" scaled="0"/>
                </a:gradFill>
                <a:effectLs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689A488D-9EB0-534D-BA5B-771106538E23}" type="datetimeFigureOut">
              <a:rPr lang="en-US" smtClean="0"/>
              <a:pPr/>
              <a:t>5/13/2021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658DB8D-440F-5549-8406-4A230D1511D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689A488D-9EB0-534D-BA5B-771106538E23}" type="datetimeFigureOut">
              <a:rPr lang="en-US" smtClean="0"/>
              <a:pPr/>
              <a:t>5/13/2021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658DB8D-440F-5549-8406-4A230D1511D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10" name="Picture Placeholder 9"/>
          <p:cNvSpPr>
            <a:spLocks noGrp="1"/>
          </p:cNvSpPr>
          <p:nvPr>
            <p:ph type="pic" sz="quarter" idx="13"/>
          </p:nvPr>
        </p:nvSpPr>
        <p:spPr>
          <a:xfrm>
            <a:off x="1881187" y="631824"/>
            <a:ext cx="5407025" cy="3281363"/>
          </a:xfrm>
          <a:prstGeom prst="roundRect">
            <a:avLst>
              <a:gd name="adj" fmla="val 8881"/>
            </a:avLst>
          </a:prstGeom>
          <a:noFill/>
          <a:ln w="57150">
            <a:solidFill>
              <a:schemeClr val="bg1"/>
            </a:solidFill>
          </a:ln>
        </p:spPr>
        <p:style>
          <a:lnRef idx="1">
            <a:schemeClr val="accent1"/>
          </a:lnRef>
          <a:fillRef idx="3">
            <a:schemeClr val="accent1"/>
          </a:fillRef>
          <a:effectRef idx="2">
            <a:schemeClr val="accent1"/>
          </a:effectRef>
          <a:fontRef idx="none"/>
        </p:style>
        <p:txBody>
          <a:bodyPr/>
          <a:lstStyle>
            <a:lvl1pPr>
              <a:buNone/>
              <a:defRPr/>
            </a:lvl1pPr>
          </a:lstStyle>
          <a:p>
            <a:r>
              <a:rPr lang="en-US"/>
              <a:t>Click icon to add picture</a:t>
            </a:r>
            <a:endParaRPr/>
          </a:p>
        </p:txBody>
      </p:sp>
      <p:sp>
        <p:nvSpPr>
          <p:cNvPr id="2" name="Title 1"/>
          <p:cNvSpPr>
            <a:spLocks noGrp="1"/>
          </p:cNvSpPr>
          <p:nvPr>
            <p:ph type="ctrTitle"/>
          </p:nvPr>
        </p:nvSpPr>
        <p:spPr>
          <a:xfrm>
            <a:off x="658368" y="4495800"/>
            <a:ext cx="7827264" cy="1219200"/>
          </a:xfrm>
        </p:spPr>
        <p:txBody>
          <a:bodyPr anchor="b" anchorCtr="0">
            <a:noAutofit/>
          </a:bodyPr>
          <a:lstStyle>
            <a:lvl1pPr>
              <a:lnSpc>
                <a:spcPts val="5200"/>
              </a:lnSpc>
              <a:defRPr sz="4800" b="1">
                <a:gradFill>
                  <a:gsLst>
                    <a:gs pos="50000">
                      <a:schemeClr val="tx1">
                        <a:lumMod val="65000"/>
                        <a:lumOff val="35000"/>
                      </a:schemeClr>
                    </a:gs>
                    <a:gs pos="100000">
                      <a:schemeClr val="tx1">
                        <a:lumMod val="85000"/>
                        <a:lumOff val="15000"/>
                      </a:schemeClr>
                    </a:gs>
                  </a:gsLst>
                  <a:lin ang="5400000" scaled="0"/>
                </a:gradFill>
                <a:effectLst/>
              </a:defRPr>
            </a:lvl1pPr>
          </a:lstStyle>
          <a:p>
            <a:r>
              <a:rPr lang="en-US"/>
              <a:t>Click to edit Master title style</a:t>
            </a:r>
            <a:endParaRPr/>
          </a:p>
        </p:txBody>
      </p:sp>
      <p:sp>
        <p:nvSpPr>
          <p:cNvPr id="3" name="Subtitle 2"/>
          <p:cNvSpPr>
            <a:spLocks noGrp="1"/>
          </p:cNvSpPr>
          <p:nvPr>
            <p:ph type="subTitle" idx="1"/>
          </p:nvPr>
        </p:nvSpPr>
        <p:spPr>
          <a:xfrm>
            <a:off x="658368" y="5715000"/>
            <a:ext cx="7827264" cy="501000"/>
          </a:xfrm>
        </p:spPr>
        <p:txBody>
          <a:bodyPr>
            <a:normAutofit/>
          </a:bodyPr>
          <a:lstStyle>
            <a:lvl1pPr marL="0" indent="0" algn="ctr">
              <a:spcBef>
                <a:spcPts val="0"/>
              </a:spcBef>
              <a:buNone/>
              <a:defRPr sz="2000" b="1">
                <a:gradFill>
                  <a:gsLst>
                    <a:gs pos="50000">
                      <a:schemeClr val="tx1">
                        <a:lumMod val="65000"/>
                        <a:lumOff val="35000"/>
                      </a:schemeClr>
                    </a:gs>
                    <a:gs pos="100000">
                      <a:schemeClr val="tx1">
                        <a:lumMod val="85000"/>
                        <a:lumOff val="15000"/>
                      </a:schemeClr>
                    </a:gs>
                  </a:gsLst>
                  <a:lin ang="5400000" scaled="0"/>
                </a:gradFill>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a:p>
        </p:txBody>
      </p:sp>
      <p:sp>
        <p:nvSpPr>
          <p:cNvPr id="4" name="Date Placeholder 3"/>
          <p:cNvSpPr>
            <a:spLocks noGrp="1"/>
          </p:cNvSpPr>
          <p:nvPr>
            <p:ph type="dt" sz="half" idx="10"/>
          </p:nvPr>
        </p:nvSpPr>
        <p:spPr>
          <a:xfrm>
            <a:off x="457200" y="6221132"/>
            <a:ext cx="2133600" cy="300318"/>
          </a:xfrm>
        </p:spPr>
        <p:txBody>
          <a:bodyPr/>
          <a:lstStyle>
            <a:lvl1pPr>
              <a:defRPr sz="1100" b="1">
                <a:solidFill>
                  <a:schemeClr val="tx1">
                    <a:lumMod val="50000"/>
                    <a:lumOff val="50000"/>
                  </a:schemeClr>
                </a:solidFill>
              </a:defRPr>
            </a:lvl1pPr>
          </a:lstStyle>
          <a:p>
            <a:fld id="{689A488D-9EB0-534D-BA5B-771106538E23}" type="datetimeFigureOut">
              <a:rPr lang="en-US" smtClean="0"/>
              <a:pPr/>
              <a:t>5/13/2021</a:t>
            </a:fld>
            <a:endParaRPr lang="en-US"/>
          </a:p>
        </p:txBody>
      </p:sp>
      <p:sp>
        <p:nvSpPr>
          <p:cNvPr id="5" name="Footer Placeholder 4"/>
          <p:cNvSpPr>
            <a:spLocks noGrp="1"/>
          </p:cNvSpPr>
          <p:nvPr>
            <p:ph type="ftr" sz="quarter" idx="11"/>
          </p:nvPr>
        </p:nvSpPr>
        <p:spPr>
          <a:xfrm>
            <a:off x="3124200" y="6212541"/>
            <a:ext cx="2895600" cy="300318"/>
          </a:xfrm>
        </p:spPr>
        <p:txBody>
          <a:bodyPr/>
          <a:lstStyle>
            <a:lvl1pPr>
              <a:defRPr sz="1100" b="1">
                <a:solidFill>
                  <a:schemeClr val="tx1">
                    <a:lumMod val="50000"/>
                    <a:lumOff val="50000"/>
                  </a:schemeClr>
                </a:solidFill>
              </a:defRPr>
            </a:lvl1pPr>
          </a:lstStyle>
          <a:p>
            <a:endParaRPr lang="en-US"/>
          </a:p>
        </p:txBody>
      </p:sp>
      <p:sp>
        <p:nvSpPr>
          <p:cNvPr id="6" name="Slide Number Placeholder 5"/>
          <p:cNvSpPr>
            <a:spLocks noGrp="1"/>
          </p:cNvSpPr>
          <p:nvPr>
            <p:ph type="sldNum" sz="quarter" idx="12"/>
          </p:nvPr>
        </p:nvSpPr>
        <p:spPr>
          <a:xfrm>
            <a:off x="6553200" y="6212541"/>
            <a:ext cx="2133600" cy="300318"/>
          </a:xfrm>
        </p:spPr>
        <p:txBody>
          <a:bodyPr/>
          <a:lstStyle>
            <a:lvl1pPr>
              <a:defRPr sz="1400" b="1">
                <a:solidFill>
                  <a:schemeClr val="tx1">
                    <a:lumMod val="50000"/>
                    <a:lumOff val="50000"/>
                  </a:schemeClr>
                </a:solidFill>
              </a:defRPr>
            </a:lvl1pPr>
          </a:lstStyle>
          <a:p>
            <a:fld id="{5658DB8D-440F-5549-8406-4A230D1511DE}"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3100" y="2424953"/>
            <a:ext cx="7823200" cy="1474788"/>
          </a:xfrm>
        </p:spPr>
        <p:txBody>
          <a:bodyPr anchor="b" anchorCtr="0"/>
          <a:lstStyle>
            <a:lvl1pPr algn="ctr">
              <a:defRPr sz="4800" b="1" cap="none" baseline="0">
                <a:effectLst/>
              </a:defRPr>
            </a:lvl1pPr>
          </a:lstStyle>
          <a:p>
            <a:r>
              <a:rPr lang="en-US"/>
              <a:t>Click to edit Master title style</a:t>
            </a:r>
            <a:endParaRPr/>
          </a:p>
        </p:txBody>
      </p:sp>
      <p:sp>
        <p:nvSpPr>
          <p:cNvPr id="3" name="Text Placeholder 2"/>
          <p:cNvSpPr>
            <a:spLocks noGrp="1"/>
          </p:cNvSpPr>
          <p:nvPr>
            <p:ph type="body" idx="1"/>
          </p:nvPr>
        </p:nvSpPr>
        <p:spPr>
          <a:xfrm>
            <a:off x="673100" y="3913188"/>
            <a:ext cx="7823200" cy="554694"/>
          </a:xfrm>
        </p:spPr>
        <p:txBody>
          <a:bodyPr vert="horz" lIns="91440" tIns="45720" rIns="91440" bIns="45720" rtlCol="0">
            <a:normAutofit/>
          </a:bodyPr>
          <a:lstStyle>
            <a:lvl1pPr marL="0" indent="0" algn="ctr" defTabSz="914400" rtl="0" eaLnBrk="1" latinLnBrk="0" hangingPunct="1">
              <a:spcBef>
                <a:spcPts val="0"/>
              </a:spcBef>
              <a:buSzPct val="80000"/>
              <a:buFont typeface="Wingdings" pitchFamily="2" charset="2"/>
              <a:buNone/>
              <a:defRPr sz="2000" b="1" kern="1200">
                <a:gradFill>
                  <a:gsLst>
                    <a:gs pos="50000">
                      <a:schemeClr val="tx1">
                        <a:lumMod val="65000"/>
                        <a:lumOff val="35000"/>
                      </a:schemeClr>
                    </a:gs>
                    <a:gs pos="100000">
                      <a:schemeClr val="tx1">
                        <a:lumMod val="85000"/>
                        <a:lumOff val="15000"/>
                      </a:schemeClr>
                    </a:gs>
                  </a:gsLst>
                  <a:lin ang="5400000" scaled="0"/>
                </a:gradFill>
                <a:effectLst/>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89A488D-9EB0-534D-BA5B-771106538E23}" type="datetimeFigureOut">
              <a:rPr lang="en-US" smtClean="0"/>
              <a:pPr/>
              <a:t>5/13/2021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658DB8D-440F-5549-8406-4A230D1511D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sz="half" idx="1"/>
          </p:nvPr>
        </p:nvSpPr>
        <p:spPr>
          <a:xfrm>
            <a:off x="914400" y="1747838"/>
            <a:ext cx="3563470" cy="4316786"/>
          </a:xfrm>
        </p:spPr>
        <p:txBody>
          <a:bodyPr>
            <a:normAutofit/>
          </a:bodyPr>
          <a:lstStyle>
            <a:lvl1pPr>
              <a:spcBef>
                <a:spcPts val="1600"/>
              </a:spcBef>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Content Placeholder 3"/>
          <p:cNvSpPr>
            <a:spLocks noGrp="1"/>
          </p:cNvSpPr>
          <p:nvPr>
            <p:ph sz="half" idx="2"/>
          </p:nvPr>
        </p:nvSpPr>
        <p:spPr>
          <a:xfrm>
            <a:off x="4648199" y="1747838"/>
            <a:ext cx="3565526" cy="4316786"/>
          </a:xfrm>
        </p:spPr>
        <p:txBody>
          <a:bodyPr>
            <a:normAutofit/>
          </a:bodyPr>
          <a:lstStyle>
            <a:lvl1pPr>
              <a:spcBef>
                <a:spcPts val="1600"/>
              </a:spcBef>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Date Placeholder 4"/>
          <p:cNvSpPr>
            <a:spLocks noGrp="1"/>
          </p:cNvSpPr>
          <p:nvPr>
            <p:ph type="dt" sz="half" idx="10"/>
          </p:nvPr>
        </p:nvSpPr>
        <p:spPr/>
        <p:txBody>
          <a:bodyPr/>
          <a:lstStyle/>
          <a:p>
            <a:fld id="{689A488D-9EB0-534D-BA5B-771106538E23}" type="datetimeFigureOut">
              <a:rPr lang="en-US" smtClean="0"/>
              <a:pPr/>
              <a:t>5/13/2021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658DB8D-440F-5549-8406-4A230D1511D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a:p>
        </p:txBody>
      </p:sp>
      <p:sp>
        <p:nvSpPr>
          <p:cNvPr id="3" name="Text Placeholder 2"/>
          <p:cNvSpPr>
            <a:spLocks noGrp="1"/>
          </p:cNvSpPr>
          <p:nvPr>
            <p:ph type="body" idx="1"/>
          </p:nvPr>
        </p:nvSpPr>
        <p:spPr>
          <a:xfrm>
            <a:off x="914398" y="1515035"/>
            <a:ext cx="3566160" cy="639762"/>
          </a:xfrm>
        </p:spPr>
        <p:txBody>
          <a:bodyPr anchor="b"/>
          <a:lstStyle>
            <a:lvl1pPr marL="0" indent="0" algn="ctr">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914398" y="2271713"/>
            <a:ext cx="3566160" cy="3792911"/>
          </a:xfrm>
        </p:spPr>
        <p:txBody>
          <a:bodyPr>
            <a:normAutofit/>
          </a:bodyPr>
          <a:lstStyle>
            <a:lvl1pPr>
              <a:defRPr sz="22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Text Placeholder 4"/>
          <p:cNvSpPr>
            <a:spLocks noGrp="1"/>
          </p:cNvSpPr>
          <p:nvPr>
            <p:ph type="body" sz="quarter" idx="3"/>
          </p:nvPr>
        </p:nvSpPr>
        <p:spPr>
          <a:xfrm>
            <a:off x="4658471" y="1515035"/>
            <a:ext cx="3566160" cy="639762"/>
          </a:xfrm>
        </p:spPr>
        <p:txBody>
          <a:bodyPr anchor="b"/>
          <a:lstStyle>
            <a:lvl1pPr marL="0" indent="0" algn="ctr">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58471" y="2271713"/>
            <a:ext cx="3566160" cy="3792911"/>
          </a:xfrm>
        </p:spPr>
        <p:txBody>
          <a:bodyPr>
            <a:normAutofit/>
          </a:bodyPr>
          <a:lstStyle>
            <a:lvl1pPr>
              <a:defRPr sz="22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7" name="Date Placeholder 6"/>
          <p:cNvSpPr>
            <a:spLocks noGrp="1"/>
          </p:cNvSpPr>
          <p:nvPr>
            <p:ph type="dt" sz="half" idx="10"/>
          </p:nvPr>
        </p:nvSpPr>
        <p:spPr/>
        <p:txBody>
          <a:bodyPr/>
          <a:lstStyle/>
          <a:p>
            <a:fld id="{689A488D-9EB0-534D-BA5B-771106538E23}" type="datetimeFigureOut">
              <a:rPr lang="en-US" smtClean="0"/>
              <a:pPr/>
              <a:t>5/13/2021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658DB8D-440F-5549-8406-4A230D1511D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Date Placeholder 2"/>
          <p:cNvSpPr>
            <a:spLocks noGrp="1"/>
          </p:cNvSpPr>
          <p:nvPr>
            <p:ph type="dt" sz="half" idx="10"/>
          </p:nvPr>
        </p:nvSpPr>
        <p:spPr/>
        <p:txBody>
          <a:bodyPr/>
          <a:lstStyle/>
          <a:p>
            <a:fld id="{689A488D-9EB0-534D-BA5B-771106538E23}" type="datetimeFigureOut">
              <a:rPr lang="en-US" smtClean="0"/>
              <a:pPr/>
              <a:t>5/13/2021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658DB8D-440F-5549-8406-4A230D1511D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89A488D-9EB0-534D-BA5B-771106538E23}" type="datetimeFigureOut">
              <a:rPr lang="en-US" smtClean="0"/>
              <a:pPr/>
              <a:t>5/13/2021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658DB8D-440F-5549-8406-4A230D1511D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1670" y="793376"/>
            <a:ext cx="3794760" cy="968189"/>
          </a:xfrm>
        </p:spPr>
        <p:txBody>
          <a:bodyPr anchor="b"/>
          <a:lstStyle>
            <a:lvl1pPr algn="l">
              <a:lnSpc>
                <a:spcPts val="4000"/>
              </a:lnSpc>
              <a:defRPr sz="3600" b="1"/>
            </a:lvl1pPr>
          </a:lstStyle>
          <a:p>
            <a:r>
              <a:rPr lang="en-US"/>
              <a:t>Click to edit Master title style</a:t>
            </a:r>
            <a:endParaRPr/>
          </a:p>
        </p:txBody>
      </p:sp>
      <p:sp>
        <p:nvSpPr>
          <p:cNvPr id="3" name="Content Placeholder 2"/>
          <p:cNvSpPr>
            <a:spLocks noGrp="1"/>
          </p:cNvSpPr>
          <p:nvPr>
            <p:ph idx="1"/>
          </p:nvPr>
        </p:nvSpPr>
        <p:spPr>
          <a:xfrm>
            <a:off x="4800600" y="658906"/>
            <a:ext cx="3794760" cy="5405719"/>
          </a:xfrm>
        </p:spPr>
        <p:txBody>
          <a:bodyPr>
            <a:normAutofit/>
          </a:bodyPr>
          <a:lstStyle>
            <a:lvl1pPr>
              <a:spcBef>
                <a:spcPts val="2000"/>
              </a:spcBef>
              <a:defRPr sz="2200">
                <a:effectLst/>
              </a:defRPr>
            </a:lvl1pPr>
            <a:lvl2pPr>
              <a:spcBef>
                <a:spcPts val="2000"/>
              </a:spcBef>
              <a:defRPr sz="2000">
                <a:effectLst/>
              </a:defRPr>
            </a:lvl2pPr>
            <a:lvl3pPr>
              <a:spcBef>
                <a:spcPts val="2000"/>
              </a:spcBef>
              <a:defRPr sz="1800">
                <a:effectLst/>
              </a:defRPr>
            </a:lvl3pPr>
            <a:lvl4pPr>
              <a:spcBef>
                <a:spcPts val="2000"/>
              </a:spcBef>
              <a:defRPr sz="1800">
                <a:effectLst/>
              </a:defRPr>
            </a:lvl4pPr>
            <a:lvl5pPr>
              <a:spcBef>
                <a:spcPts val="2000"/>
              </a:spcBef>
              <a:defRPr sz="1800">
                <a:effectLst/>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Text Placeholder 3"/>
          <p:cNvSpPr>
            <a:spLocks noGrp="1"/>
          </p:cNvSpPr>
          <p:nvPr>
            <p:ph type="body" sz="half" idx="2"/>
          </p:nvPr>
        </p:nvSpPr>
        <p:spPr>
          <a:xfrm>
            <a:off x="591670" y="1748118"/>
            <a:ext cx="3794760" cy="3814482"/>
          </a:xfrm>
        </p:spPr>
        <p:txBody>
          <a:bodyPr>
            <a:normAutofit/>
          </a:bodyPr>
          <a:lstStyle>
            <a:lvl1pPr marL="0" indent="0">
              <a:lnSpc>
                <a:spcPct val="110000"/>
              </a:lnSpc>
              <a:buNone/>
              <a:defRPr sz="2000">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89A488D-9EB0-534D-BA5B-771106538E23}" type="datetimeFigureOut">
              <a:rPr lang="en-US" smtClean="0"/>
              <a:pPr/>
              <a:t>5/13/2021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658DB8D-440F-5549-8406-4A230D1511D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228601"/>
            <a:ext cx="7313613" cy="1264024"/>
          </a:xfrm>
          <a:prstGeom prst="rect">
            <a:avLst/>
          </a:prstGeom>
          <a:scene3d>
            <a:camera prst="orthographicFront"/>
            <a:lightRig rig="chilly" dir="t"/>
          </a:scene3d>
          <a:sp3d extrusionH="12700">
            <a:extrusionClr>
              <a:schemeClr val="bg1"/>
            </a:extrusionClr>
          </a:sp3d>
        </p:spPr>
        <p:txBody>
          <a:bodyPr vert="horz" lIns="91440" tIns="45720" rIns="91440" bIns="45720" rtlCol="0" anchor="ctr">
            <a:noAutofit/>
            <a:sp3d extrusionH="12700">
              <a:extrusionClr>
                <a:schemeClr val="bg1"/>
              </a:extrusionClr>
            </a:sp3d>
          </a:bodyPr>
          <a:lstStyle/>
          <a:p>
            <a:r>
              <a:rPr lang="en-US"/>
              <a:t>Click to edit Master title style</a:t>
            </a:r>
            <a:endParaRPr/>
          </a:p>
        </p:txBody>
      </p:sp>
      <p:sp>
        <p:nvSpPr>
          <p:cNvPr id="3" name="Text Placeholder 2"/>
          <p:cNvSpPr>
            <a:spLocks noGrp="1"/>
          </p:cNvSpPr>
          <p:nvPr>
            <p:ph type="body" idx="1"/>
          </p:nvPr>
        </p:nvSpPr>
        <p:spPr>
          <a:xfrm>
            <a:off x="914400" y="1747838"/>
            <a:ext cx="7313613" cy="4303338"/>
          </a:xfrm>
          <a:prstGeom prst="rect">
            <a:avLst/>
          </a:prstGeom>
          <a:effectLst/>
        </p:spPr>
        <p:txBody>
          <a:bodyPr vert="horz" lIns="91440" tIns="45720" rIns="91440" bIns="45720" rtlCol="0">
            <a:normAutofit/>
            <a:scene3d>
              <a:camera prst="orthographicFront"/>
              <a:lightRig rig="chilly" dir="t"/>
            </a:scene3d>
            <a:sp3d extrusionH="6350">
              <a:extrusionClr>
                <a:schemeClr val="bg1"/>
              </a:extrusionClr>
            </a:sp3d>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2"/>
          </p:nvPr>
        </p:nvSpPr>
        <p:spPr>
          <a:xfrm>
            <a:off x="457200" y="6225988"/>
            <a:ext cx="2133600" cy="277906"/>
          </a:xfrm>
          <a:prstGeom prst="rect">
            <a:avLst/>
          </a:prstGeom>
        </p:spPr>
        <p:txBody>
          <a:bodyPr vert="horz" lIns="91440" tIns="45720" rIns="91440" bIns="45720" rtlCol="0" anchor="ctr"/>
          <a:lstStyle>
            <a:lvl1pPr marL="0" algn="l" defTabSz="914400" rtl="0" eaLnBrk="1" latinLnBrk="0" hangingPunct="1">
              <a:defRPr sz="1100" b="1" kern="1200">
                <a:solidFill>
                  <a:schemeClr val="tx1">
                    <a:lumMod val="50000"/>
                    <a:lumOff val="50000"/>
                  </a:schemeClr>
                </a:solidFill>
                <a:latin typeface="+mn-lt"/>
                <a:ea typeface="+mn-ea"/>
                <a:cs typeface="+mn-cs"/>
              </a:defRPr>
            </a:lvl1pPr>
          </a:lstStyle>
          <a:p>
            <a:fld id="{689A488D-9EB0-534D-BA5B-771106538E23}" type="datetimeFigureOut">
              <a:rPr lang="en-US" smtClean="0"/>
              <a:pPr/>
              <a:t>5/13/2021</a:t>
            </a:fld>
            <a:endParaRPr lang="en-US"/>
          </a:p>
        </p:txBody>
      </p:sp>
      <p:sp>
        <p:nvSpPr>
          <p:cNvPr id="5" name="Footer Placeholder 4"/>
          <p:cNvSpPr>
            <a:spLocks noGrp="1"/>
          </p:cNvSpPr>
          <p:nvPr>
            <p:ph type="ftr" sz="quarter" idx="3"/>
          </p:nvPr>
        </p:nvSpPr>
        <p:spPr>
          <a:xfrm>
            <a:off x="3124200" y="6225988"/>
            <a:ext cx="2895600" cy="277906"/>
          </a:xfrm>
          <a:prstGeom prst="rect">
            <a:avLst/>
          </a:prstGeom>
        </p:spPr>
        <p:txBody>
          <a:bodyPr vert="horz" lIns="91440" tIns="45720" rIns="91440" bIns="45720" rtlCol="0" anchor="ctr"/>
          <a:lstStyle>
            <a:lvl1pPr marL="0" algn="ctr" defTabSz="914400" rtl="0" eaLnBrk="1" latinLnBrk="0" hangingPunct="1">
              <a:defRPr sz="1100" b="1" kern="1200">
                <a:solidFill>
                  <a:schemeClr val="tx1">
                    <a:lumMod val="50000"/>
                    <a:lumOff val="50000"/>
                  </a:schemeClr>
                </a:solidFill>
                <a:latin typeface="+mn-lt"/>
                <a:ea typeface="+mn-ea"/>
                <a:cs typeface="+mn-cs"/>
              </a:defRPr>
            </a:lvl1pPr>
          </a:lstStyle>
          <a:p>
            <a:endParaRPr lang="en-US"/>
          </a:p>
        </p:txBody>
      </p:sp>
      <p:sp>
        <p:nvSpPr>
          <p:cNvPr id="6" name="Slide Number Placeholder 5"/>
          <p:cNvSpPr>
            <a:spLocks noGrp="1"/>
          </p:cNvSpPr>
          <p:nvPr>
            <p:ph type="sldNum" sz="quarter" idx="4"/>
          </p:nvPr>
        </p:nvSpPr>
        <p:spPr>
          <a:xfrm>
            <a:off x="6553200" y="6225988"/>
            <a:ext cx="2133600" cy="277906"/>
          </a:xfrm>
          <a:prstGeom prst="rect">
            <a:avLst/>
          </a:prstGeom>
        </p:spPr>
        <p:txBody>
          <a:bodyPr vert="horz" lIns="91440" tIns="45720" rIns="91440" bIns="45720" rtlCol="0" anchor="ctr"/>
          <a:lstStyle>
            <a:lvl1pPr marL="0" algn="r" defTabSz="914400" rtl="0" eaLnBrk="1" latinLnBrk="0" hangingPunct="1">
              <a:defRPr sz="1400" b="1" kern="1200">
                <a:solidFill>
                  <a:schemeClr val="tx1">
                    <a:lumMod val="50000"/>
                    <a:lumOff val="50000"/>
                  </a:schemeClr>
                </a:solidFill>
                <a:latin typeface="+mn-lt"/>
                <a:ea typeface="+mn-ea"/>
                <a:cs typeface="+mn-cs"/>
              </a:defRPr>
            </a:lvl1pPr>
          </a:lstStyle>
          <a:p>
            <a:fld id="{5658DB8D-440F-5549-8406-4A230D1511D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defTabSz="914400" rtl="0" eaLnBrk="1" latinLnBrk="0" hangingPunct="1">
        <a:lnSpc>
          <a:spcPts val="5600"/>
        </a:lnSpc>
        <a:spcBef>
          <a:spcPct val="0"/>
        </a:spcBef>
        <a:buNone/>
        <a:defRPr sz="5400" b="1" kern="1200" baseline="0">
          <a:gradFill>
            <a:gsLst>
              <a:gs pos="50000">
                <a:schemeClr val="tx1">
                  <a:lumMod val="65000"/>
                  <a:lumOff val="35000"/>
                </a:schemeClr>
              </a:gs>
              <a:gs pos="100000">
                <a:schemeClr val="tx1">
                  <a:lumMod val="85000"/>
                  <a:lumOff val="15000"/>
                </a:schemeClr>
              </a:gs>
            </a:gsLst>
            <a:lin ang="5400000" scaled="0"/>
          </a:gradFill>
          <a:effectLst/>
          <a:latin typeface="+mj-lt"/>
          <a:ea typeface="+mj-ea"/>
          <a:cs typeface="+mj-cs"/>
        </a:defRPr>
      </a:lvl1pPr>
    </p:titleStyle>
    <p:bodyStyle>
      <a:lvl1pPr marL="342900" indent="-342900" algn="l" defTabSz="914400" rtl="0" eaLnBrk="1" latinLnBrk="0" hangingPunct="1">
        <a:spcBef>
          <a:spcPts val="2000"/>
        </a:spcBef>
        <a:buSzPct val="80000"/>
        <a:buFont typeface="Wingdings" pitchFamily="2" charset="2"/>
        <a:buChar char="l"/>
        <a:defRPr sz="2400" kern="1200">
          <a:gradFill>
            <a:gsLst>
              <a:gs pos="50000">
                <a:schemeClr val="tx1">
                  <a:lumMod val="65000"/>
                  <a:lumOff val="35000"/>
                </a:schemeClr>
              </a:gs>
              <a:gs pos="100000">
                <a:schemeClr val="tx1">
                  <a:lumMod val="85000"/>
                  <a:lumOff val="15000"/>
                </a:schemeClr>
              </a:gs>
            </a:gsLst>
            <a:lin ang="5400000" scaled="0"/>
          </a:gradFill>
          <a:effectLst/>
          <a:latin typeface="+mn-lt"/>
          <a:ea typeface="+mn-ea"/>
          <a:cs typeface="+mn-cs"/>
        </a:defRPr>
      </a:lvl1pPr>
      <a:lvl2pPr marL="685800" indent="-336550" algn="l" defTabSz="914400" rtl="0" eaLnBrk="1" latinLnBrk="0" hangingPunct="1">
        <a:spcBef>
          <a:spcPct val="20000"/>
        </a:spcBef>
        <a:buSzPct val="80000"/>
        <a:buFont typeface="Wingdings" pitchFamily="2" charset="2"/>
        <a:buChar char="l"/>
        <a:defRPr sz="2200" kern="1200">
          <a:gradFill>
            <a:gsLst>
              <a:gs pos="50000">
                <a:schemeClr val="tx1">
                  <a:lumMod val="65000"/>
                  <a:lumOff val="35000"/>
                </a:schemeClr>
              </a:gs>
              <a:gs pos="100000">
                <a:schemeClr val="tx1">
                  <a:lumMod val="85000"/>
                  <a:lumOff val="15000"/>
                </a:schemeClr>
              </a:gs>
            </a:gsLst>
            <a:lin ang="5400000" scaled="0"/>
          </a:gradFill>
          <a:effectLst/>
          <a:latin typeface="+mn-lt"/>
          <a:ea typeface="+mn-ea"/>
          <a:cs typeface="+mn-cs"/>
        </a:defRPr>
      </a:lvl2pPr>
      <a:lvl3pPr marL="1035050" indent="-349250" algn="l" defTabSz="914400" rtl="0" eaLnBrk="1" latinLnBrk="0" hangingPunct="1">
        <a:spcBef>
          <a:spcPct val="20000"/>
        </a:spcBef>
        <a:buSzPct val="80000"/>
        <a:buFont typeface="Wingdings" pitchFamily="2" charset="2"/>
        <a:buChar char="l"/>
        <a:defRPr sz="2000" kern="1200">
          <a:gradFill>
            <a:gsLst>
              <a:gs pos="50000">
                <a:schemeClr val="tx1">
                  <a:lumMod val="65000"/>
                  <a:lumOff val="35000"/>
                </a:schemeClr>
              </a:gs>
              <a:gs pos="100000">
                <a:schemeClr val="tx1">
                  <a:lumMod val="85000"/>
                  <a:lumOff val="15000"/>
                </a:schemeClr>
              </a:gs>
            </a:gsLst>
            <a:lin ang="5400000" scaled="0"/>
          </a:gradFill>
          <a:effectLst/>
          <a:latin typeface="+mn-lt"/>
          <a:ea typeface="+mn-ea"/>
          <a:cs typeface="+mn-cs"/>
        </a:defRPr>
      </a:lvl3pPr>
      <a:lvl4pPr marL="1371600" indent="-336550" algn="l" defTabSz="914400" rtl="0" eaLnBrk="1" latinLnBrk="0" hangingPunct="1">
        <a:spcBef>
          <a:spcPct val="20000"/>
        </a:spcBef>
        <a:buSzPct val="80000"/>
        <a:buFont typeface="Wingdings" pitchFamily="2" charset="2"/>
        <a:buChar char="l"/>
        <a:defRPr sz="1800" kern="1200">
          <a:gradFill>
            <a:gsLst>
              <a:gs pos="50000">
                <a:schemeClr val="tx1">
                  <a:lumMod val="65000"/>
                  <a:lumOff val="35000"/>
                </a:schemeClr>
              </a:gs>
              <a:gs pos="100000">
                <a:schemeClr val="tx1">
                  <a:lumMod val="85000"/>
                  <a:lumOff val="15000"/>
                </a:schemeClr>
              </a:gs>
            </a:gsLst>
            <a:lin ang="5400000" scaled="0"/>
          </a:gradFill>
          <a:effectLst/>
          <a:latin typeface="+mn-lt"/>
          <a:ea typeface="+mn-ea"/>
          <a:cs typeface="+mn-cs"/>
        </a:defRPr>
      </a:lvl4pPr>
      <a:lvl5pPr marL="1720850" indent="-349250" algn="l" defTabSz="914400" rtl="0" eaLnBrk="1" latinLnBrk="0" hangingPunct="1">
        <a:spcBef>
          <a:spcPct val="20000"/>
        </a:spcBef>
        <a:buSzPct val="80000"/>
        <a:buFont typeface="Wingdings" pitchFamily="2" charset="2"/>
        <a:buChar char="l"/>
        <a:defRPr sz="1800" kern="1200">
          <a:gradFill>
            <a:gsLst>
              <a:gs pos="50000">
                <a:schemeClr val="tx1">
                  <a:lumMod val="65000"/>
                  <a:lumOff val="35000"/>
                </a:schemeClr>
              </a:gs>
              <a:gs pos="100000">
                <a:schemeClr val="tx1">
                  <a:lumMod val="85000"/>
                  <a:lumOff val="15000"/>
                </a:schemeClr>
              </a:gs>
            </a:gsLst>
            <a:lin ang="5400000" scaled="0"/>
          </a:gradFill>
          <a:effectLst/>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bit.ly/STEMFI"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Formative Assessment</a:t>
            </a:r>
            <a:endParaRPr lang="en-US" dirty="0"/>
          </a:p>
        </p:txBody>
      </p:sp>
      <p:sp>
        <p:nvSpPr>
          <p:cNvPr id="3" name="Subtitle 2"/>
          <p:cNvSpPr>
            <a:spLocks noGrp="1"/>
          </p:cNvSpPr>
          <p:nvPr>
            <p:ph type="subTitle" idx="1"/>
          </p:nvPr>
        </p:nvSpPr>
        <p:spPr/>
        <p:txBody>
          <a:bodyPr>
            <a:normAutofit/>
          </a:bodyPr>
          <a:lstStyle/>
          <a:p>
            <a:r>
              <a:rPr lang="en-US" dirty="0"/>
              <a:t>Steve </a:t>
            </a:r>
            <a:r>
              <a:rPr lang="en-US" dirty="0" smtClean="0"/>
              <a:t>Turley</a:t>
            </a:r>
          </a:p>
          <a:p>
            <a:r>
              <a:rPr lang="en-US" dirty="0" smtClean="0"/>
              <a:t>STEMFI 2021</a:t>
            </a:r>
            <a:endParaRPr lang="en-US" dirty="0"/>
          </a:p>
          <a:p>
            <a:r>
              <a:rPr lang="en-US" dirty="0" smtClean="0"/>
              <a:t>Contributions by Ed Prather</a:t>
            </a:r>
            <a:endParaRPr lang="en-US" b="1" dirty="0">
              <a:ea typeface="Times New Roman" charset="0"/>
              <a:cs typeface="Times New Roman" charset="0"/>
            </a:endParaRPr>
          </a:p>
          <a:p>
            <a:r>
              <a:rPr lang="en-US" dirty="0"/>
              <a:t>University of Arizona</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5729"/>
            <a:ext cx="8229600" cy="1143000"/>
          </a:xfrm>
        </p:spPr>
        <p:txBody>
          <a:bodyPr/>
          <a:lstStyle/>
          <a:p>
            <a:r>
              <a:rPr lang="en-US" dirty="0"/>
              <a:t>Distant Star (WB)</a:t>
            </a:r>
          </a:p>
        </p:txBody>
      </p:sp>
      <p:sp>
        <p:nvSpPr>
          <p:cNvPr id="3" name="Content Placeholder 2"/>
          <p:cNvSpPr>
            <a:spLocks noGrp="1"/>
          </p:cNvSpPr>
          <p:nvPr>
            <p:ph idx="1"/>
          </p:nvPr>
        </p:nvSpPr>
        <p:spPr>
          <a:xfrm>
            <a:off x="457200" y="1228729"/>
            <a:ext cx="8229600" cy="3380689"/>
          </a:xfrm>
        </p:spPr>
        <p:txBody>
          <a:bodyPr>
            <a:normAutofit/>
          </a:bodyPr>
          <a:lstStyle/>
          <a:p>
            <a:r>
              <a:rPr lang="en-US" dirty="0"/>
              <a:t>Imagine that you are observing the light from a distant star that was located in a galaxy 100 million light years away from you.  By analysis of the starlight received, you are able to tell that the image we see is of a 10 million year old star.  You are also able to predict that the star will have a total lifetime of 50 million years, at which point it will end in a catastrophic supernova.</a:t>
            </a:r>
          </a:p>
        </p:txBody>
      </p:sp>
      <p:sp>
        <p:nvSpPr>
          <p:cNvPr id="4" name="TextBox 3"/>
          <p:cNvSpPr txBox="1"/>
          <p:nvPr/>
        </p:nvSpPr>
        <p:spPr>
          <a:xfrm>
            <a:off x="907184" y="4354155"/>
            <a:ext cx="7779616" cy="954107"/>
          </a:xfrm>
          <a:prstGeom prst="rect">
            <a:avLst/>
          </a:prstGeom>
          <a:noFill/>
        </p:spPr>
        <p:txBody>
          <a:bodyPr wrap="square" rtlCol="0">
            <a:spAutoFit/>
          </a:bodyPr>
          <a:lstStyle/>
          <a:p>
            <a:r>
              <a:rPr lang="en-US" sz="2800" dirty="0"/>
              <a:t>Has the supernova already occurred?  If so, how long ago?</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9ED4FD-49E7-4237-80CF-5F14D8B023CE}"/>
              </a:ext>
            </a:extLst>
          </p:cNvPr>
          <p:cNvSpPr>
            <a:spLocks noGrp="1"/>
          </p:cNvSpPr>
          <p:nvPr>
            <p:ph type="title"/>
          </p:nvPr>
        </p:nvSpPr>
        <p:spPr/>
        <p:txBody>
          <a:bodyPr/>
          <a:lstStyle/>
          <a:p>
            <a:r>
              <a:rPr lang="en-US" dirty="0"/>
              <a:t>Timing</a:t>
            </a:r>
          </a:p>
        </p:txBody>
      </p:sp>
      <p:sp>
        <p:nvSpPr>
          <p:cNvPr id="3" name="Content Placeholder 2">
            <a:extLst>
              <a:ext uri="{FF2B5EF4-FFF2-40B4-BE49-F238E27FC236}">
                <a16:creationId xmlns:a16="http://schemas.microsoft.com/office/drawing/2014/main" id="{D89E7C6E-60E0-47F0-AB87-6D354770FE0B}"/>
              </a:ext>
            </a:extLst>
          </p:cNvPr>
          <p:cNvSpPr>
            <a:spLocks noGrp="1"/>
          </p:cNvSpPr>
          <p:nvPr>
            <p:ph idx="1"/>
          </p:nvPr>
        </p:nvSpPr>
        <p:spPr/>
        <p:txBody>
          <a:bodyPr/>
          <a:lstStyle/>
          <a:p>
            <a:r>
              <a:rPr lang="en-US" dirty="0"/>
              <a:t>After reading or watching video but before class</a:t>
            </a:r>
          </a:p>
          <a:p>
            <a:r>
              <a:rPr lang="en-US" dirty="0"/>
              <a:t>Intermingled with learning activities</a:t>
            </a:r>
          </a:p>
          <a:p>
            <a:r>
              <a:rPr lang="en-US" dirty="0"/>
              <a:t>Application after instruction (homework)</a:t>
            </a:r>
          </a:p>
          <a:p>
            <a:r>
              <a:rPr lang="en-US" dirty="0"/>
              <a:t>Frequent</a:t>
            </a:r>
          </a:p>
          <a:p>
            <a:r>
              <a:rPr lang="en-US" dirty="0"/>
              <a:t>Could also be longer after the class</a:t>
            </a:r>
          </a:p>
        </p:txBody>
      </p:sp>
    </p:spTree>
    <p:extLst>
      <p:ext uri="{BB962C8B-B14F-4D97-AF65-F5344CB8AC3E}">
        <p14:creationId xmlns:p14="http://schemas.microsoft.com/office/powerpoint/2010/main" val="23574349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E16879-0C94-447B-98A1-B5B42399E0F8}"/>
              </a:ext>
            </a:extLst>
          </p:cNvPr>
          <p:cNvSpPr>
            <a:spLocks noGrp="1"/>
          </p:cNvSpPr>
          <p:nvPr>
            <p:ph type="title"/>
          </p:nvPr>
        </p:nvSpPr>
        <p:spPr/>
        <p:txBody>
          <a:bodyPr/>
          <a:lstStyle/>
          <a:p>
            <a:r>
              <a:rPr lang="en-US" dirty="0"/>
              <a:t>Characteristics</a:t>
            </a:r>
          </a:p>
        </p:txBody>
      </p:sp>
      <p:sp>
        <p:nvSpPr>
          <p:cNvPr id="3" name="Content Placeholder 2">
            <a:extLst>
              <a:ext uri="{FF2B5EF4-FFF2-40B4-BE49-F238E27FC236}">
                <a16:creationId xmlns:a16="http://schemas.microsoft.com/office/drawing/2014/main" id="{C1C2C1B1-296B-47EC-B319-0D92A181D720}"/>
              </a:ext>
            </a:extLst>
          </p:cNvPr>
          <p:cNvSpPr>
            <a:spLocks noGrp="1"/>
          </p:cNvSpPr>
          <p:nvPr>
            <p:ph idx="1"/>
          </p:nvPr>
        </p:nvSpPr>
        <p:spPr/>
        <p:txBody>
          <a:bodyPr/>
          <a:lstStyle/>
          <a:p>
            <a:r>
              <a:rPr lang="en-US" dirty="0"/>
              <a:t>Low Stakes</a:t>
            </a:r>
          </a:p>
          <a:p>
            <a:r>
              <a:rPr lang="en-US" dirty="0"/>
              <a:t>Immediate</a:t>
            </a:r>
          </a:p>
          <a:p>
            <a:r>
              <a:rPr lang="en-US" dirty="0"/>
              <a:t>Tied to learning objectives</a:t>
            </a:r>
          </a:p>
          <a:p>
            <a:r>
              <a:rPr lang="en-US" dirty="0"/>
              <a:t>Tied to summative assessments</a:t>
            </a:r>
          </a:p>
        </p:txBody>
      </p:sp>
    </p:spTree>
    <p:extLst>
      <p:ext uri="{BB962C8B-B14F-4D97-AF65-F5344CB8AC3E}">
        <p14:creationId xmlns:p14="http://schemas.microsoft.com/office/powerpoint/2010/main" val="42190611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D2A35A-480F-4742-B820-6E4D62D2EF63}"/>
              </a:ext>
            </a:extLst>
          </p:cNvPr>
          <p:cNvSpPr>
            <a:spLocks noGrp="1"/>
          </p:cNvSpPr>
          <p:nvPr>
            <p:ph type="title"/>
          </p:nvPr>
        </p:nvSpPr>
        <p:spPr/>
        <p:txBody>
          <a:bodyPr/>
          <a:lstStyle/>
          <a:p>
            <a:r>
              <a:rPr lang="en-US" dirty="0"/>
              <a:t>Ideas</a:t>
            </a:r>
          </a:p>
        </p:txBody>
      </p:sp>
      <p:sp>
        <p:nvSpPr>
          <p:cNvPr id="3" name="Content Placeholder 2">
            <a:extLst>
              <a:ext uri="{FF2B5EF4-FFF2-40B4-BE49-F238E27FC236}">
                <a16:creationId xmlns:a16="http://schemas.microsoft.com/office/drawing/2014/main" id="{891C4EDD-6010-40C8-A19F-F52400FAE9BA}"/>
              </a:ext>
            </a:extLst>
          </p:cNvPr>
          <p:cNvSpPr>
            <a:spLocks noGrp="1"/>
          </p:cNvSpPr>
          <p:nvPr>
            <p:ph sz="half" idx="1"/>
          </p:nvPr>
        </p:nvSpPr>
        <p:spPr/>
        <p:txBody>
          <a:bodyPr>
            <a:normAutofit/>
          </a:bodyPr>
          <a:lstStyle/>
          <a:p>
            <a:r>
              <a:rPr lang="en-US" dirty="0"/>
              <a:t>Types</a:t>
            </a:r>
          </a:p>
          <a:p>
            <a:r>
              <a:rPr lang="en-US" dirty="0"/>
              <a:t>Pre-class quiz or essay (</a:t>
            </a:r>
            <a:r>
              <a:rPr lang="en-US" dirty="0" err="1"/>
              <a:t>JiTT</a:t>
            </a:r>
            <a:r>
              <a:rPr lang="en-US" dirty="0"/>
              <a:t>)</a:t>
            </a:r>
          </a:p>
          <a:p>
            <a:r>
              <a:rPr lang="en-US" dirty="0"/>
              <a:t>Quizzes which students can retake until they demonstrate mastery</a:t>
            </a:r>
          </a:p>
          <a:p>
            <a:r>
              <a:rPr lang="en-US" dirty="0"/>
              <a:t>Asking questions</a:t>
            </a:r>
          </a:p>
          <a:p>
            <a:r>
              <a:rPr lang="en-US" dirty="0"/>
              <a:t>Partner discussion</a:t>
            </a:r>
          </a:p>
          <a:p>
            <a:r>
              <a:rPr lang="en-US" dirty="0" err="1"/>
              <a:t>IClickers</a:t>
            </a:r>
            <a:endParaRPr lang="en-US" dirty="0"/>
          </a:p>
          <a:p>
            <a:endParaRPr lang="en-US" dirty="0"/>
          </a:p>
        </p:txBody>
      </p:sp>
      <p:sp>
        <p:nvSpPr>
          <p:cNvPr id="4" name="Content Placeholder 3">
            <a:extLst>
              <a:ext uri="{FF2B5EF4-FFF2-40B4-BE49-F238E27FC236}">
                <a16:creationId xmlns:a16="http://schemas.microsoft.com/office/drawing/2014/main" id="{5FE29123-729F-4CF1-9ACC-72E97241CAAD}"/>
              </a:ext>
            </a:extLst>
          </p:cNvPr>
          <p:cNvSpPr>
            <a:spLocks noGrp="1"/>
          </p:cNvSpPr>
          <p:nvPr>
            <p:ph sz="half" idx="2"/>
          </p:nvPr>
        </p:nvSpPr>
        <p:spPr/>
        <p:txBody>
          <a:bodyPr>
            <a:normAutofit/>
          </a:bodyPr>
          <a:lstStyle/>
          <a:p>
            <a:r>
              <a:rPr lang="en-US" dirty="0"/>
              <a:t>Cards</a:t>
            </a:r>
          </a:p>
          <a:p>
            <a:r>
              <a:rPr lang="en-US" dirty="0"/>
              <a:t>Whiteboards</a:t>
            </a:r>
          </a:p>
          <a:p>
            <a:r>
              <a:rPr lang="en-US" dirty="0"/>
              <a:t>Fingers on chest</a:t>
            </a:r>
          </a:p>
          <a:p>
            <a:r>
              <a:rPr lang="en-US" dirty="0"/>
              <a:t>Quick Write</a:t>
            </a:r>
          </a:p>
          <a:p>
            <a:r>
              <a:rPr lang="en-US" dirty="0"/>
              <a:t>Interactive homework</a:t>
            </a:r>
          </a:p>
          <a:p>
            <a:r>
              <a:rPr lang="en-US" dirty="0"/>
              <a:t>Mid-course Evaluation</a:t>
            </a:r>
          </a:p>
        </p:txBody>
      </p:sp>
    </p:spTree>
    <p:extLst>
      <p:ext uri="{BB962C8B-B14F-4D97-AF65-F5344CB8AC3E}">
        <p14:creationId xmlns:p14="http://schemas.microsoft.com/office/powerpoint/2010/main" val="8130588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Ask yourself, “</a:t>
            </a:r>
            <a:r>
              <a:rPr lang="en-US" u="sng" dirty="0"/>
              <a:t>What </a:t>
            </a:r>
            <a:r>
              <a:rPr lang="en-US" dirty="0"/>
              <a:t>am I trying to assess?”</a:t>
            </a:r>
          </a:p>
        </p:txBody>
      </p:sp>
      <p:sp>
        <p:nvSpPr>
          <p:cNvPr id="4" name="Rectangle 2"/>
          <p:cNvSpPr>
            <a:spLocks noChangeArrowheads="1"/>
          </p:cNvSpPr>
          <p:nvPr/>
        </p:nvSpPr>
        <p:spPr bwMode="auto">
          <a:xfrm>
            <a:off x="403225" y="2086366"/>
            <a:ext cx="8335963" cy="773113"/>
          </a:xfrm>
          <a:prstGeom prst="rect">
            <a:avLst/>
          </a:prstGeom>
          <a:noFill/>
          <a:ln w="9525">
            <a:noFill/>
            <a:miter lim="800000"/>
            <a:headEnd/>
            <a:tailEnd/>
          </a:ln>
        </p:spPr>
        <p:txBody>
          <a:bodyPr lIns="92075" tIns="46038" rIns="92075" bIns="46038" anchor="ctr">
            <a:prstTxWarp prst="textNoShape">
              <a:avLst/>
            </a:prstTxWarp>
          </a:bodyPr>
          <a:lstStyle/>
          <a:p>
            <a:pPr algn="ctr">
              <a:lnSpc>
                <a:spcPct val="95000"/>
              </a:lnSpc>
              <a:spcBef>
                <a:spcPct val="50000"/>
              </a:spcBef>
              <a:buSzPct val="75000"/>
              <a:buFont typeface="Wingdings" charset="2"/>
              <a:buNone/>
            </a:pPr>
            <a:r>
              <a:rPr lang="en-US" sz="4000" b="0" dirty="0">
                <a:latin typeface="Tahoma" charset="0"/>
              </a:rPr>
              <a:t> The </a:t>
            </a:r>
            <a:r>
              <a:rPr lang="en-US" sz="4000" b="0" dirty="0" err="1">
                <a:latin typeface="Tahoma" charset="0"/>
              </a:rPr>
              <a:t>Montillation</a:t>
            </a:r>
            <a:r>
              <a:rPr lang="en-US" sz="4000" b="0" dirty="0">
                <a:latin typeface="Tahoma" charset="0"/>
              </a:rPr>
              <a:t> of </a:t>
            </a:r>
            <a:r>
              <a:rPr lang="en-US" sz="4000" b="0" dirty="0" err="1">
                <a:latin typeface="Tahoma" charset="0"/>
              </a:rPr>
              <a:t>Traxoline</a:t>
            </a:r>
            <a:r>
              <a:rPr lang="en-US" sz="4000" b="0" dirty="0"/>
              <a:t> </a:t>
            </a:r>
          </a:p>
        </p:txBody>
      </p:sp>
      <p:sp>
        <p:nvSpPr>
          <p:cNvPr id="5" name="Rectangle 3"/>
          <p:cNvSpPr txBox="1">
            <a:spLocks noChangeArrowheads="1"/>
          </p:cNvSpPr>
          <p:nvPr/>
        </p:nvSpPr>
        <p:spPr bwMode="auto">
          <a:xfrm>
            <a:off x="239713" y="3117179"/>
            <a:ext cx="8664575" cy="310891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90000"/>
              </a:lnSpc>
              <a:spcBef>
                <a:spcPct val="70000"/>
              </a:spcBef>
              <a:spcAft>
                <a:spcPct val="0"/>
              </a:spcAft>
              <a:buClrTx/>
              <a:buSzTx/>
              <a:buFontTx/>
              <a:buNone/>
              <a:tabLst/>
              <a:defRPr/>
            </a:pPr>
            <a:r>
              <a:rPr kumimoji="0" lang="en-US" sz="2800" b="0" i="0" u="none" strike="noStrike" kern="0" cap="none" spc="0" normalizeH="0" baseline="0" noProof="0" dirty="0">
                <a:ln>
                  <a:noFill/>
                </a:ln>
                <a:effectLst/>
                <a:uLnTx/>
                <a:uFillTx/>
                <a:latin typeface="+mn-lt"/>
                <a:ea typeface="ＭＳ Ｐゴシック" charset="-128"/>
                <a:cs typeface="ＭＳ Ｐゴシック" charset="-128"/>
              </a:rPr>
              <a:t>It is very important that you learn about </a:t>
            </a:r>
            <a:r>
              <a:rPr kumimoji="0" lang="en-US" sz="2800" b="0" i="0" u="none" strike="noStrike" kern="0" cap="none" spc="0" normalizeH="0" baseline="0" noProof="0" dirty="0" err="1">
                <a:ln>
                  <a:noFill/>
                </a:ln>
                <a:effectLst/>
                <a:uLnTx/>
                <a:uFillTx/>
                <a:latin typeface="+mn-lt"/>
                <a:ea typeface="ＭＳ Ｐゴシック" charset="-128"/>
                <a:cs typeface="ＭＳ Ｐゴシック" charset="-128"/>
              </a:rPr>
              <a:t>traxoline</a:t>
            </a:r>
            <a:r>
              <a:rPr kumimoji="0" lang="en-US" sz="2800" b="0" i="0" u="none" strike="noStrike" kern="0" cap="none" spc="0" normalizeH="0" baseline="0" noProof="0" dirty="0">
                <a:ln>
                  <a:noFill/>
                </a:ln>
                <a:effectLst/>
                <a:uLnTx/>
                <a:uFillTx/>
                <a:latin typeface="+mn-lt"/>
                <a:ea typeface="ＭＳ Ｐゴシック" charset="-128"/>
                <a:cs typeface="ＭＳ Ｐゴシック" charset="-128"/>
              </a:rPr>
              <a:t>. </a:t>
            </a:r>
            <a:r>
              <a:rPr kumimoji="0" lang="en-US" sz="2800" b="0" i="0" u="none" strike="noStrike" kern="0" cap="none" spc="0" normalizeH="0" baseline="0" noProof="0" dirty="0" err="1">
                <a:ln>
                  <a:noFill/>
                </a:ln>
                <a:effectLst/>
                <a:uLnTx/>
                <a:uFillTx/>
                <a:latin typeface="+mn-lt"/>
                <a:ea typeface="ＭＳ Ｐゴシック" charset="-128"/>
                <a:cs typeface="ＭＳ Ｐゴシック" charset="-128"/>
              </a:rPr>
              <a:t>Traxoline</a:t>
            </a:r>
            <a:r>
              <a:rPr kumimoji="0" lang="en-US" sz="2800" b="0" i="0" u="none" strike="noStrike" kern="0" cap="none" spc="0" normalizeH="0" baseline="0" noProof="0" dirty="0">
                <a:ln>
                  <a:noFill/>
                </a:ln>
                <a:effectLst/>
                <a:uLnTx/>
                <a:uFillTx/>
                <a:latin typeface="+mn-lt"/>
                <a:ea typeface="ＭＳ Ｐゴシック" charset="-128"/>
                <a:cs typeface="ＭＳ Ｐゴシック" charset="-128"/>
              </a:rPr>
              <a:t> is a new form of </a:t>
            </a:r>
            <a:r>
              <a:rPr kumimoji="0" lang="en-US" sz="2800" b="0" i="0" u="none" strike="noStrike" kern="0" cap="none" spc="0" normalizeH="0" baseline="0" noProof="0" dirty="0" err="1">
                <a:ln>
                  <a:noFill/>
                </a:ln>
                <a:effectLst/>
                <a:uLnTx/>
                <a:uFillTx/>
                <a:latin typeface="+mn-lt"/>
                <a:ea typeface="ＭＳ Ｐゴシック" charset="-128"/>
                <a:cs typeface="ＭＳ Ｐゴシック" charset="-128"/>
              </a:rPr>
              <a:t>zionter</a:t>
            </a:r>
            <a:r>
              <a:rPr kumimoji="0" lang="en-US" sz="2800" b="0" i="0" u="none" strike="noStrike" kern="0" cap="none" spc="0" normalizeH="0" baseline="0" noProof="0" dirty="0">
                <a:ln>
                  <a:noFill/>
                </a:ln>
                <a:effectLst/>
                <a:uLnTx/>
                <a:uFillTx/>
                <a:latin typeface="+mn-lt"/>
                <a:ea typeface="ＭＳ Ｐゴシック" charset="-128"/>
                <a:cs typeface="ＭＳ Ｐゴシック" charset="-128"/>
              </a:rPr>
              <a:t>. It is </a:t>
            </a:r>
            <a:r>
              <a:rPr kumimoji="0" lang="en-US" sz="2800" b="0" i="0" u="none" strike="noStrike" kern="0" cap="none" spc="0" normalizeH="0" baseline="0" noProof="0" dirty="0" err="1">
                <a:ln>
                  <a:noFill/>
                </a:ln>
                <a:effectLst/>
                <a:uLnTx/>
                <a:uFillTx/>
                <a:latin typeface="+mn-lt"/>
                <a:ea typeface="ＭＳ Ｐゴシック" charset="-128"/>
                <a:cs typeface="ＭＳ Ｐゴシック" charset="-128"/>
              </a:rPr>
              <a:t>montilled</a:t>
            </a:r>
            <a:r>
              <a:rPr kumimoji="0" lang="en-US" sz="2800" b="0" i="0" u="none" strike="noStrike" kern="0" cap="none" spc="0" normalizeH="0" baseline="0" noProof="0" dirty="0">
                <a:ln>
                  <a:noFill/>
                </a:ln>
                <a:effectLst/>
                <a:uLnTx/>
                <a:uFillTx/>
                <a:latin typeface="+mn-lt"/>
                <a:ea typeface="ＭＳ Ｐゴシック" charset="-128"/>
                <a:cs typeface="ＭＳ Ｐゴシック" charset="-128"/>
              </a:rPr>
              <a:t> in </a:t>
            </a:r>
            <a:r>
              <a:rPr kumimoji="0" lang="en-US" sz="2800" b="0" i="0" u="none" strike="noStrike" kern="0" cap="none" spc="0" normalizeH="0" baseline="0" noProof="0" dirty="0" err="1">
                <a:ln>
                  <a:noFill/>
                </a:ln>
                <a:effectLst/>
                <a:uLnTx/>
                <a:uFillTx/>
                <a:latin typeface="+mn-lt"/>
                <a:ea typeface="ＭＳ Ｐゴシック" charset="-128"/>
                <a:cs typeface="ＭＳ Ｐゴシック" charset="-128"/>
              </a:rPr>
              <a:t>Ceristanna</a:t>
            </a:r>
            <a:r>
              <a:rPr kumimoji="0" lang="en-US" sz="2800" b="0" i="0" u="none" strike="noStrike" kern="0" cap="none" spc="0" normalizeH="0" baseline="0" noProof="0" dirty="0">
                <a:ln>
                  <a:noFill/>
                </a:ln>
                <a:effectLst/>
                <a:uLnTx/>
                <a:uFillTx/>
                <a:latin typeface="+mn-lt"/>
                <a:ea typeface="ＭＳ Ｐゴシック" charset="-128"/>
                <a:cs typeface="ＭＳ Ｐゴシック" charset="-128"/>
              </a:rPr>
              <a:t>. The </a:t>
            </a:r>
            <a:r>
              <a:rPr kumimoji="0" lang="en-US" sz="2800" b="0" i="0" u="none" strike="noStrike" kern="0" cap="none" spc="0" normalizeH="0" baseline="0" noProof="0" dirty="0" err="1">
                <a:ln>
                  <a:noFill/>
                </a:ln>
                <a:effectLst/>
                <a:uLnTx/>
                <a:uFillTx/>
                <a:latin typeface="+mn-lt"/>
                <a:ea typeface="ＭＳ Ｐゴシック" charset="-128"/>
                <a:cs typeface="ＭＳ Ｐゴシック" charset="-128"/>
              </a:rPr>
              <a:t>Ceristannians</a:t>
            </a:r>
            <a:r>
              <a:rPr kumimoji="0" lang="en-US" sz="2800" b="0" i="0" u="none" strike="noStrike" kern="0" cap="none" spc="0" normalizeH="0" baseline="0" noProof="0" dirty="0">
                <a:ln>
                  <a:noFill/>
                </a:ln>
                <a:effectLst/>
                <a:uLnTx/>
                <a:uFillTx/>
                <a:latin typeface="+mn-lt"/>
                <a:ea typeface="ＭＳ Ｐゴシック" charset="-128"/>
                <a:cs typeface="ＭＳ Ｐゴシック" charset="-128"/>
              </a:rPr>
              <a:t> </a:t>
            </a:r>
            <a:r>
              <a:rPr kumimoji="0" lang="en-US" sz="2800" b="0" i="0" u="none" strike="noStrike" kern="0" cap="none" spc="0" normalizeH="0" baseline="0" noProof="0" dirty="0" err="1">
                <a:ln>
                  <a:noFill/>
                </a:ln>
                <a:effectLst/>
                <a:uLnTx/>
                <a:uFillTx/>
                <a:latin typeface="+mn-lt"/>
                <a:ea typeface="ＭＳ Ｐゴシック" charset="-128"/>
                <a:cs typeface="ＭＳ Ｐゴシック" charset="-128"/>
              </a:rPr>
              <a:t>gristerlate</a:t>
            </a:r>
            <a:r>
              <a:rPr kumimoji="0" lang="en-US" sz="2800" b="0" i="0" u="none" strike="noStrike" kern="0" cap="none" spc="0" normalizeH="0" baseline="0" noProof="0" dirty="0">
                <a:ln>
                  <a:noFill/>
                </a:ln>
                <a:effectLst/>
                <a:uLnTx/>
                <a:uFillTx/>
                <a:latin typeface="+mn-lt"/>
                <a:ea typeface="ＭＳ Ｐゴシック" charset="-128"/>
                <a:cs typeface="ＭＳ Ｐゴシック" charset="-128"/>
              </a:rPr>
              <a:t> large amounts of </a:t>
            </a:r>
            <a:r>
              <a:rPr kumimoji="0" lang="en-US" sz="2800" b="0" i="0" u="none" strike="noStrike" kern="0" cap="none" spc="0" normalizeH="0" baseline="0" noProof="0" dirty="0" err="1">
                <a:ln>
                  <a:noFill/>
                </a:ln>
                <a:effectLst/>
                <a:uLnTx/>
                <a:uFillTx/>
                <a:latin typeface="+mn-lt"/>
                <a:ea typeface="ＭＳ Ｐゴシック" charset="-128"/>
                <a:cs typeface="ＭＳ Ｐゴシック" charset="-128"/>
              </a:rPr>
              <a:t>fevon</a:t>
            </a:r>
            <a:r>
              <a:rPr kumimoji="0" lang="en-US" sz="2800" b="0" i="0" u="none" strike="noStrike" kern="0" cap="none" spc="0" normalizeH="0" baseline="0" noProof="0" dirty="0">
                <a:ln>
                  <a:noFill/>
                </a:ln>
                <a:effectLst/>
                <a:uLnTx/>
                <a:uFillTx/>
                <a:latin typeface="+mn-lt"/>
                <a:ea typeface="ＭＳ Ｐゴシック" charset="-128"/>
                <a:cs typeface="ＭＳ Ｐゴシック" charset="-128"/>
              </a:rPr>
              <a:t> and then </a:t>
            </a:r>
            <a:r>
              <a:rPr kumimoji="0" lang="en-US" sz="2800" b="0" i="0" u="none" strike="noStrike" kern="0" cap="none" spc="0" normalizeH="0" baseline="0" noProof="0" dirty="0" err="1">
                <a:ln>
                  <a:noFill/>
                </a:ln>
                <a:effectLst/>
                <a:uLnTx/>
                <a:uFillTx/>
                <a:latin typeface="+mn-lt"/>
                <a:ea typeface="ＭＳ Ｐゴシック" charset="-128"/>
                <a:cs typeface="ＭＳ Ｐゴシック" charset="-128"/>
              </a:rPr>
              <a:t>brachter</a:t>
            </a:r>
            <a:r>
              <a:rPr kumimoji="0" lang="en-US" sz="2800" b="0" i="0" u="none" strike="noStrike" kern="0" cap="none" spc="0" normalizeH="0" baseline="0" noProof="0" dirty="0">
                <a:ln>
                  <a:noFill/>
                </a:ln>
                <a:effectLst/>
                <a:uLnTx/>
                <a:uFillTx/>
                <a:latin typeface="+mn-lt"/>
                <a:ea typeface="ＭＳ Ｐゴシック" charset="-128"/>
                <a:cs typeface="ＭＳ Ｐゴシック" charset="-128"/>
              </a:rPr>
              <a:t> it to </a:t>
            </a:r>
            <a:r>
              <a:rPr kumimoji="0" lang="en-US" sz="2800" b="0" i="0" u="none" strike="noStrike" kern="0" cap="none" spc="0" normalizeH="0" baseline="0" noProof="0" dirty="0" err="1">
                <a:ln>
                  <a:noFill/>
                </a:ln>
                <a:effectLst/>
                <a:uLnTx/>
                <a:uFillTx/>
                <a:latin typeface="+mn-lt"/>
                <a:ea typeface="ＭＳ Ｐゴシック" charset="-128"/>
                <a:cs typeface="ＭＳ Ｐゴシック" charset="-128"/>
              </a:rPr>
              <a:t>quasel</a:t>
            </a:r>
            <a:r>
              <a:rPr kumimoji="0" lang="en-US" sz="2800" b="0" i="0" u="none" strike="noStrike" kern="0" cap="none" spc="0" normalizeH="0" baseline="0" noProof="0" dirty="0">
                <a:ln>
                  <a:noFill/>
                </a:ln>
                <a:effectLst/>
                <a:uLnTx/>
                <a:uFillTx/>
                <a:latin typeface="+mn-lt"/>
                <a:ea typeface="ＭＳ Ｐゴシック" charset="-128"/>
                <a:cs typeface="ＭＳ Ｐゴシック" charset="-128"/>
              </a:rPr>
              <a:t> </a:t>
            </a:r>
            <a:r>
              <a:rPr kumimoji="0" lang="en-US" sz="2800" b="0" i="0" u="none" strike="noStrike" kern="0" cap="none" spc="0" normalizeH="0" baseline="0" noProof="0" dirty="0" err="1">
                <a:ln>
                  <a:noFill/>
                </a:ln>
                <a:effectLst/>
                <a:uLnTx/>
                <a:uFillTx/>
                <a:latin typeface="+mn-lt"/>
                <a:ea typeface="ＭＳ Ｐゴシック" charset="-128"/>
                <a:cs typeface="ＭＳ Ｐゴシック" charset="-128"/>
              </a:rPr>
              <a:t>traxoline</a:t>
            </a:r>
            <a:r>
              <a:rPr kumimoji="0" lang="en-US" sz="2800" b="0" i="0" u="none" strike="noStrike" kern="0" cap="none" spc="0" normalizeH="0" baseline="0" noProof="0" dirty="0">
                <a:ln>
                  <a:noFill/>
                </a:ln>
                <a:effectLst/>
                <a:uLnTx/>
                <a:uFillTx/>
                <a:latin typeface="+mn-lt"/>
                <a:ea typeface="ＭＳ Ｐゴシック" charset="-128"/>
                <a:cs typeface="ＭＳ Ｐゴシック" charset="-128"/>
              </a:rPr>
              <a:t>. </a:t>
            </a:r>
            <a:r>
              <a:rPr kumimoji="0" lang="en-US" sz="2800" b="0" i="0" u="none" strike="noStrike" kern="0" cap="none" spc="0" normalizeH="0" baseline="0" noProof="0" dirty="0" err="1">
                <a:ln>
                  <a:noFill/>
                </a:ln>
                <a:effectLst/>
                <a:uLnTx/>
                <a:uFillTx/>
                <a:latin typeface="+mn-lt"/>
                <a:ea typeface="ＭＳ Ｐゴシック" charset="-128"/>
                <a:cs typeface="ＭＳ Ｐゴシック" charset="-128"/>
              </a:rPr>
              <a:t>Traxoline</a:t>
            </a:r>
            <a:r>
              <a:rPr kumimoji="0" lang="en-US" sz="2800" b="0" i="0" u="none" strike="noStrike" kern="0" cap="none" spc="0" normalizeH="0" baseline="0" noProof="0" dirty="0">
                <a:ln>
                  <a:noFill/>
                </a:ln>
                <a:effectLst/>
                <a:uLnTx/>
                <a:uFillTx/>
                <a:latin typeface="+mn-lt"/>
                <a:ea typeface="ＭＳ Ｐゴシック" charset="-128"/>
                <a:cs typeface="ＭＳ Ｐゴシック" charset="-128"/>
              </a:rPr>
              <a:t> may well be one of our most </a:t>
            </a:r>
            <a:r>
              <a:rPr kumimoji="0" lang="en-US" sz="2800" b="0" i="0" u="none" strike="noStrike" kern="0" cap="none" spc="0" normalizeH="0" baseline="0" noProof="0" dirty="0" err="1">
                <a:ln>
                  <a:noFill/>
                </a:ln>
                <a:effectLst/>
                <a:uLnTx/>
                <a:uFillTx/>
                <a:latin typeface="+mn-lt"/>
                <a:ea typeface="ＭＳ Ｐゴシック" charset="-128"/>
                <a:cs typeface="ＭＳ Ｐゴシック" charset="-128"/>
              </a:rPr>
              <a:t>lukized</a:t>
            </a:r>
            <a:r>
              <a:rPr kumimoji="0" lang="en-US" sz="2800" b="0" i="0" u="none" strike="noStrike" kern="0" cap="none" spc="0" normalizeH="0" baseline="0" noProof="0" dirty="0">
                <a:ln>
                  <a:noFill/>
                </a:ln>
                <a:effectLst/>
                <a:uLnTx/>
                <a:uFillTx/>
                <a:latin typeface="+mn-lt"/>
                <a:ea typeface="ＭＳ Ｐゴシック" charset="-128"/>
                <a:cs typeface="ＭＳ Ｐゴシック" charset="-128"/>
              </a:rPr>
              <a:t> </a:t>
            </a:r>
            <a:r>
              <a:rPr kumimoji="0" lang="en-US" sz="2800" b="0" i="0" u="none" strike="noStrike" kern="0" cap="none" spc="0" normalizeH="0" baseline="0" noProof="0" dirty="0" err="1">
                <a:ln>
                  <a:noFill/>
                </a:ln>
                <a:effectLst/>
                <a:uLnTx/>
                <a:uFillTx/>
                <a:latin typeface="+mn-lt"/>
                <a:ea typeface="ＭＳ Ｐゴシック" charset="-128"/>
                <a:cs typeface="ＭＳ Ｐゴシック" charset="-128"/>
              </a:rPr>
              <a:t>snezlaus</a:t>
            </a:r>
            <a:r>
              <a:rPr kumimoji="0" lang="en-US" sz="2800" b="0" i="0" u="none" strike="noStrike" kern="0" cap="none" spc="0" normalizeH="0" baseline="0" noProof="0" dirty="0">
                <a:ln>
                  <a:noFill/>
                </a:ln>
                <a:effectLst/>
                <a:uLnTx/>
                <a:uFillTx/>
                <a:latin typeface="+mn-lt"/>
                <a:ea typeface="ＭＳ Ｐゴシック" charset="-128"/>
                <a:cs typeface="ＭＳ Ｐゴシック" charset="-128"/>
              </a:rPr>
              <a:t> in the future because of our </a:t>
            </a:r>
            <a:r>
              <a:rPr kumimoji="0" lang="en-US" sz="2800" b="0" i="0" u="none" strike="noStrike" kern="0" cap="none" spc="0" normalizeH="0" baseline="0" noProof="0" dirty="0" err="1">
                <a:ln>
                  <a:noFill/>
                </a:ln>
                <a:effectLst/>
                <a:uLnTx/>
                <a:uFillTx/>
                <a:latin typeface="+mn-lt"/>
                <a:ea typeface="ＭＳ Ｐゴシック" charset="-128"/>
                <a:cs typeface="ＭＳ Ｐゴシック" charset="-128"/>
              </a:rPr>
              <a:t>zionter</a:t>
            </a:r>
            <a:r>
              <a:rPr kumimoji="0" lang="en-US" sz="2800" b="0" i="0" u="none" strike="noStrike" kern="0" cap="none" spc="0" normalizeH="0" baseline="0" noProof="0" dirty="0">
                <a:ln>
                  <a:noFill/>
                </a:ln>
                <a:effectLst/>
                <a:uLnTx/>
                <a:uFillTx/>
                <a:latin typeface="+mn-lt"/>
                <a:ea typeface="ＭＳ Ｐゴシック" charset="-128"/>
                <a:cs typeface="ＭＳ Ｐゴシック" charset="-128"/>
              </a:rPr>
              <a:t> </a:t>
            </a:r>
            <a:r>
              <a:rPr kumimoji="0" lang="en-US" sz="2800" b="0" i="0" u="none" strike="noStrike" kern="0" cap="none" spc="0" normalizeH="0" baseline="0" noProof="0" dirty="0" err="1">
                <a:ln>
                  <a:noFill/>
                </a:ln>
                <a:effectLst/>
                <a:uLnTx/>
                <a:uFillTx/>
                <a:latin typeface="+mn-lt"/>
                <a:ea typeface="ＭＳ Ｐゴシック" charset="-128"/>
                <a:cs typeface="ＭＳ Ｐゴシック" charset="-128"/>
              </a:rPr>
              <a:t>lescelidge</a:t>
            </a:r>
            <a:r>
              <a:rPr kumimoji="0" lang="en-US" sz="2800" b="0" i="0" u="none" strike="noStrike" kern="0" cap="none" spc="0" normalizeH="0" baseline="0" noProof="0" dirty="0">
                <a:ln>
                  <a:noFill/>
                </a:ln>
                <a:effectLst/>
                <a:uLnTx/>
                <a:uFillTx/>
                <a:latin typeface="+mn-lt"/>
                <a:ea typeface="ＭＳ Ｐゴシック" charset="-128"/>
                <a:cs typeface="ＭＳ Ｐゴシック" charset="-128"/>
              </a:rPr>
              <a:t>.</a:t>
            </a:r>
          </a:p>
          <a:p>
            <a:pPr marL="0" marR="0" lvl="0" indent="0" algn="ctr" defTabSz="914400" rtl="0" eaLnBrk="1" fontAlgn="base" latinLnBrk="0" hangingPunct="1">
              <a:lnSpc>
                <a:spcPct val="40000"/>
              </a:lnSpc>
              <a:spcBef>
                <a:spcPct val="70000"/>
              </a:spcBef>
              <a:spcAft>
                <a:spcPct val="0"/>
              </a:spcAft>
              <a:buClrTx/>
              <a:buSzTx/>
              <a:buFontTx/>
              <a:buNone/>
              <a:tabLst/>
              <a:defRPr/>
            </a:pPr>
            <a:r>
              <a:rPr kumimoji="0" lang="en-US" sz="1600" b="0" i="1" u="none" strike="noStrike" kern="0" cap="none" spc="0" normalizeH="0" baseline="0" noProof="0" dirty="0">
                <a:ln>
                  <a:noFill/>
                </a:ln>
                <a:effectLst/>
                <a:uLnTx/>
                <a:uFillTx/>
                <a:latin typeface="+mn-lt"/>
                <a:ea typeface="Times New Roman" charset="0"/>
                <a:cs typeface="Times New Roman" charset="0"/>
              </a:rPr>
              <a:t>(attributed to the insight of Judy Lanier)</a:t>
            </a:r>
            <a:r>
              <a:rPr kumimoji="0" lang="en-US" sz="2000" b="0" i="0" u="none" strike="noStrike" kern="0" cap="none" spc="0" normalizeH="0" baseline="0" noProof="0" dirty="0">
                <a:ln>
                  <a:noFill/>
                </a:ln>
                <a:effectLst/>
                <a:uLnTx/>
                <a:uFillTx/>
                <a:latin typeface="+mn-lt"/>
                <a:ea typeface="ＭＳ Ｐゴシック" charset="-128"/>
                <a:cs typeface="ＭＳ Ｐゴシック" charset="-128"/>
              </a:rPr>
              <a:t>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3" name="Rectangle 2"/>
          <p:cNvSpPr>
            <a:spLocks noChangeArrowheads="1"/>
          </p:cNvSpPr>
          <p:nvPr/>
        </p:nvSpPr>
        <p:spPr bwMode="auto">
          <a:xfrm>
            <a:off x="38100" y="111125"/>
            <a:ext cx="9067800" cy="6429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2075" tIns="46038" rIns="92075" bIns="46038" anchor="ctr"/>
          <a:lstStyle/>
          <a:p>
            <a:pPr>
              <a:lnSpc>
                <a:spcPct val="95000"/>
              </a:lnSpc>
              <a:spcBef>
                <a:spcPct val="50000"/>
              </a:spcBef>
              <a:buSzPct val="75000"/>
              <a:buFont typeface="Wingdings" charset="0"/>
              <a:buNone/>
              <a:defRPr/>
            </a:pPr>
            <a:r>
              <a:rPr lang="en-US" sz="4000" b="0" dirty="0">
                <a:solidFill>
                  <a:srgbClr val="F49100"/>
                </a:solidFill>
                <a:latin typeface="+mn-lt"/>
                <a:ea typeface="ＭＳ Ｐゴシック" charset="0"/>
                <a:cs typeface="ＭＳ Ｐゴシック" charset="0"/>
                <a:sym typeface="Wingdings 3" charset="0"/>
              </a:rPr>
              <a:t> The Montillation of Traxoline </a:t>
            </a:r>
          </a:p>
        </p:txBody>
      </p:sp>
      <p:sp>
        <p:nvSpPr>
          <p:cNvPr id="41986" name="Rectangle 3"/>
          <p:cNvSpPr>
            <a:spLocks noGrp="1" noChangeArrowheads="1"/>
          </p:cNvSpPr>
          <p:nvPr>
            <p:ph idx="1"/>
          </p:nvPr>
        </p:nvSpPr>
        <p:spPr>
          <a:xfrm>
            <a:off x="247650" y="831850"/>
            <a:ext cx="8737600" cy="2671763"/>
          </a:xfrm>
        </p:spPr>
        <p:txBody>
          <a:bodyPr>
            <a:noAutofit/>
          </a:bodyPr>
          <a:lstStyle/>
          <a:p>
            <a:pPr marL="0" indent="0" eaLnBrk="1" hangingPunct="1">
              <a:lnSpc>
                <a:spcPct val="90000"/>
              </a:lnSpc>
              <a:spcBef>
                <a:spcPct val="70000"/>
              </a:spcBef>
              <a:buFontTx/>
              <a:buNone/>
            </a:pPr>
            <a:r>
              <a:rPr lang="en-US" sz="2400" dirty="0">
                <a:ea typeface="ＭＳ Ｐゴシック" charset="-128"/>
                <a:cs typeface="ＭＳ Ｐゴシック" charset="-128"/>
              </a:rPr>
              <a:t>It is very important that you learn about </a:t>
            </a:r>
            <a:r>
              <a:rPr lang="en-US" sz="2400" dirty="0" err="1">
                <a:ea typeface="ＭＳ Ｐゴシック" charset="-128"/>
                <a:cs typeface="ＭＳ Ｐゴシック" charset="-128"/>
              </a:rPr>
              <a:t>traxoline</a:t>
            </a:r>
            <a:r>
              <a:rPr lang="en-US" sz="2400" dirty="0">
                <a:ea typeface="ＭＳ Ｐゴシック" charset="-128"/>
                <a:cs typeface="ＭＳ Ｐゴシック" charset="-128"/>
              </a:rPr>
              <a:t>. </a:t>
            </a:r>
            <a:r>
              <a:rPr lang="en-US" sz="2400" dirty="0" err="1">
                <a:ea typeface="ＭＳ Ｐゴシック" charset="-128"/>
                <a:cs typeface="ＭＳ Ｐゴシック" charset="-128"/>
              </a:rPr>
              <a:t>Traxoline</a:t>
            </a:r>
            <a:r>
              <a:rPr lang="en-US" sz="2400" dirty="0">
                <a:ea typeface="ＭＳ Ｐゴシック" charset="-128"/>
                <a:cs typeface="ＭＳ Ｐゴシック" charset="-128"/>
              </a:rPr>
              <a:t> is a new form of </a:t>
            </a:r>
            <a:r>
              <a:rPr lang="en-US" sz="2400" dirty="0" err="1">
                <a:ea typeface="ＭＳ Ｐゴシック" charset="-128"/>
                <a:cs typeface="ＭＳ Ｐゴシック" charset="-128"/>
              </a:rPr>
              <a:t>zionter</a:t>
            </a:r>
            <a:r>
              <a:rPr lang="en-US" sz="2400" dirty="0">
                <a:ea typeface="ＭＳ Ｐゴシック" charset="-128"/>
                <a:cs typeface="ＭＳ Ｐゴシック" charset="-128"/>
              </a:rPr>
              <a:t>. It is </a:t>
            </a:r>
            <a:r>
              <a:rPr lang="en-US" sz="2400" dirty="0" err="1">
                <a:ea typeface="ＭＳ Ｐゴシック" charset="-128"/>
                <a:cs typeface="ＭＳ Ｐゴシック" charset="-128"/>
              </a:rPr>
              <a:t>montilled</a:t>
            </a:r>
            <a:r>
              <a:rPr lang="en-US" sz="2400" dirty="0">
                <a:ea typeface="ＭＳ Ｐゴシック" charset="-128"/>
                <a:cs typeface="ＭＳ Ｐゴシック" charset="-128"/>
              </a:rPr>
              <a:t> in </a:t>
            </a:r>
            <a:r>
              <a:rPr lang="en-US" sz="2400" dirty="0" err="1">
                <a:ea typeface="ＭＳ Ｐゴシック" charset="-128"/>
                <a:cs typeface="ＭＳ Ｐゴシック" charset="-128"/>
              </a:rPr>
              <a:t>Ceristanna</a:t>
            </a:r>
            <a:r>
              <a:rPr lang="en-US" sz="2400" dirty="0">
                <a:ea typeface="ＭＳ Ｐゴシック" charset="-128"/>
                <a:cs typeface="ＭＳ Ｐゴシック" charset="-128"/>
              </a:rPr>
              <a:t>. The </a:t>
            </a:r>
            <a:r>
              <a:rPr lang="en-US" sz="2400" dirty="0" err="1">
                <a:ea typeface="ＭＳ Ｐゴシック" charset="-128"/>
                <a:cs typeface="ＭＳ Ｐゴシック" charset="-128"/>
              </a:rPr>
              <a:t>Ceristannians</a:t>
            </a:r>
            <a:r>
              <a:rPr lang="en-US" sz="2400" dirty="0">
                <a:ea typeface="ＭＳ Ｐゴシック" charset="-128"/>
                <a:cs typeface="ＭＳ Ｐゴシック" charset="-128"/>
              </a:rPr>
              <a:t> </a:t>
            </a:r>
            <a:r>
              <a:rPr lang="en-US" sz="2400" dirty="0" err="1">
                <a:ea typeface="ＭＳ Ｐゴシック" charset="-128"/>
                <a:cs typeface="ＭＳ Ｐゴシック" charset="-128"/>
              </a:rPr>
              <a:t>gristerlate</a:t>
            </a:r>
            <a:r>
              <a:rPr lang="en-US" sz="2400" dirty="0">
                <a:ea typeface="ＭＳ Ｐゴシック" charset="-128"/>
                <a:cs typeface="ＭＳ Ｐゴシック" charset="-128"/>
              </a:rPr>
              <a:t> large amounts of </a:t>
            </a:r>
            <a:r>
              <a:rPr lang="en-US" sz="2400" dirty="0" err="1">
                <a:ea typeface="ＭＳ Ｐゴシック" charset="-128"/>
                <a:cs typeface="ＭＳ Ｐゴシック" charset="-128"/>
              </a:rPr>
              <a:t>fevon</a:t>
            </a:r>
            <a:r>
              <a:rPr lang="en-US" sz="2400" dirty="0">
                <a:ea typeface="ＭＳ Ｐゴシック" charset="-128"/>
                <a:cs typeface="ＭＳ Ｐゴシック" charset="-128"/>
              </a:rPr>
              <a:t> and then </a:t>
            </a:r>
            <a:r>
              <a:rPr lang="en-US" sz="2400" dirty="0" err="1">
                <a:ea typeface="ＭＳ Ｐゴシック" charset="-128"/>
                <a:cs typeface="ＭＳ Ｐゴシック" charset="-128"/>
              </a:rPr>
              <a:t>brachter</a:t>
            </a:r>
            <a:r>
              <a:rPr lang="en-US" sz="2400" dirty="0">
                <a:ea typeface="ＭＳ Ｐゴシック" charset="-128"/>
                <a:cs typeface="ＭＳ Ｐゴシック" charset="-128"/>
              </a:rPr>
              <a:t> it to </a:t>
            </a:r>
            <a:r>
              <a:rPr lang="en-US" sz="2400" dirty="0" err="1">
                <a:ea typeface="ＭＳ Ｐゴシック" charset="-128"/>
                <a:cs typeface="ＭＳ Ｐゴシック" charset="-128"/>
              </a:rPr>
              <a:t>quasel</a:t>
            </a:r>
            <a:r>
              <a:rPr lang="en-US" sz="2400" dirty="0">
                <a:ea typeface="ＭＳ Ｐゴシック" charset="-128"/>
                <a:cs typeface="ＭＳ Ｐゴシック" charset="-128"/>
              </a:rPr>
              <a:t> </a:t>
            </a:r>
            <a:r>
              <a:rPr lang="en-US" sz="2400" dirty="0" err="1">
                <a:ea typeface="ＭＳ Ｐゴシック" charset="-128"/>
                <a:cs typeface="ＭＳ Ｐゴシック" charset="-128"/>
              </a:rPr>
              <a:t>traxoline</a:t>
            </a:r>
            <a:r>
              <a:rPr lang="en-US" sz="2400" dirty="0">
                <a:ea typeface="ＭＳ Ｐゴシック" charset="-128"/>
                <a:cs typeface="ＭＳ Ｐゴシック" charset="-128"/>
              </a:rPr>
              <a:t>. </a:t>
            </a:r>
            <a:r>
              <a:rPr lang="en-US" sz="2400" dirty="0" err="1">
                <a:ea typeface="ＭＳ Ｐゴシック" charset="-128"/>
                <a:cs typeface="ＭＳ Ｐゴシック" charset="-128"/>
              </a:rPr>
              <a:t>Traxoline</a:t>
            </a:r>
            <a:r>
              <a:rPr lang="en-US" sz="2400" dirty="0">
                <a:ea typeface="ＭＳ Ｐゴシック" charset="-128"/>
                <a:cs typeface="ＭＳ Ｐゴシック" charset="-128"/>
              </a:rPr>
              <a:t> may well be one of our most </a:t>
            </a:r>
            <a:r>
              <a:rPr lang="en-US" sz="2400" dirty="0" err="1">
                <a:ea typeface="ＭＳ Ｐゴシック" charset="-128"/>
                <a:cs typeface="ＭＳ Ｐゴシック" charset="-128"/>
              </a:rPr>
              <a:t>lukized</a:t>
            </a:r>
            <a:r>
              <a:rPr lang="en-US" sz="2400" dirty="0">
                <a:ea typeface="ＭＳ Ｐゴシック" charset="-128"/>
                <a:cs typeface="ＭＳ Ｐゴシック" charset="-128"/>
              </a:rPr>
              <a:t> </a:t>
            </a:r>
            <a:r>
              <a:rPr lang="en-US" sz="2400" dirty="0" err="1">
                <a:ea typeface="ＭＳ Ｐゴシック" charset="-128"/>
                <a:cs typeface="ＭＳ Ｐゴシック" charset="-128"/>
              </a:rPr>
              <a:t>snezlaus</a:t>
            </a:r>
            <a:r>
              <a:rPr lang="en-US" sz="2400" dirty="0">
                <a:ea typeface="ＭＳ Ｐゴシック" charset="-128"/>
                <a:cs typeface="ＭＳ Ｐゴシック" charset="-128"/>
              </a:rPr>
              <a:t> in the future because of our </a:t>
            </a:r>
            <a:r>
              <a:rPr lang="en-US" sz="2400" dirty="0" err="1">
                <a:ea typeface="ＭＳ Ｐゴシック" charset="-128"/>
                <a:cs typeface="ＭＳ Ｐゴシック" charset="-128"/>
              </a:rPr>
              <a:t>zionter</a:t>
            </a:r>
            <a:r>
              <a:rPr lang="en-US" sz="2400" dirty="0">
                <a:ea typeface="ＭＳ Ｐゴシック" charset="-128"/>
                <a:cs typeface="ＭＳ Ｐゴシック" charset="-128"/>
              </a:rPr>
              <a:t> </a:t>
            </a:r>
            <a:r>
              <a:rPr lang="en-US" sz="2400" dirty="0" err="1">
                <a:ea typeface="ＭＳ Ｐゴシック" charset="-128"/>
                <a:cs typeface="ＭＳ Ｐゴシック" charset="-128"/>
              </a:rPr>
              <a:t>lescelidge</a:t>
            </a:r>
            <a:r>
              <a:rPr lang="en-US" sz="2400" dirty="0">
                <a:ea typeface="ＭＳ Ｐゴシック" charset="-128"/>
                <a:cs typeface="ＭＳ Ｐゴシック" charset="-128"/>
              </a:rPr>
              <a:t>.</a:t>
            </a:r>
          </a:p>
          <a:p>
            <a:pPr marL="0" indent="0" eaLnBrk="1" hangingPunct="1">
              <a:lnSpc>
                <a:spcPct val="90000"/>
              </a:lnSpc>
              <a:spcBef>
                <a:spcPct val="70000"/>
              </a:spcBef>
              <a:buFontTx/>
              <a:buNone/>
            </a:pPr>
            <a:r>
              <a:rPr lang="en-US" sz="2400" u="sng" dirty="0">
                <a:ea typeface="ＭＳ Ｐゴシック" charset="-128"/>
                <a:cs typeface="ＭＳ Ｐゴシック" charset="-128"/>
              </a:rPr>
              <a:t>Directions</a:t>
            </a:r>
            <a:r>
              <a:rPr lang="en-US" sz="2400" dirty="0">
                <a:ea typeface="ＭＳ Ｐゴシック" charset="-128"/>
                <a:cs typeface="ＭＳ Ｐゴシック" charset="-128"/>
              </a:rPr>
              <a:t>: Answer the following questions in complete sentences. Be sure to use your best handwriting.</a:t>
            </a:r>
            <a:br>
              <a:rPr lang="en-US" sz="2400" dirty="0">
                <a:ea typeface="ＭＳ Ｐゴシック" charset="-128"/>
                <a:cs typeface="ＭＳ Ｐゴシック" charset="-128"/>
              </a:rPr>
            </a:br>
            <a:r>
              <a:rPr lang="en-US" dirty="0">
                <a:ea typeface="ＭＳ Ｐゴシック" charset="-128"/>
                <a:cs typeface="ＭＳ Ｐゴシック" charset="-128"/>
              </a:rPr>
              <a:t> </a:t>
            </a:r>
            <a:br>
              <a:rPr lang="en-US" dirty="0">
                <a:ea typeface="ＭＳ Ｐゴシック" charset="-128"/>
                <a:cs typeface="ＭＳ Ｐゴシック" charset="-128"/>
              </a:rPr>
            </a:br>
            <a:endParaRPr lang="en-US" dirty="0">
              <a:ea typeface="ＭＳ Ｐゴシック" charset="-128"/>
              <a:cs typeface="ＭＳ Ｐゴシック" charset="-128"/>
            </a:endParaRPr>
          </a:p>
        </p:txBody>
      </p:sp>
      <p:sp>
        <p:nvSpPr>
          <p:cNvPr id="58372" name="Rectangle 4"/>
          <p:cNvSpPr>
            <a:spLocks noChangeArrowheads="1"/>
          </p:cNvSpPr>
          <p:nvPr/>
        </p:nvSpPr>
        <p:spPr bwMode="auto">
          <a:xfrm>
            <a:off x="288925" y="4007802"/>
            <a:ext cx="7788275" cy="16795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sq">
                <a:solidFill>
                  <a:srgbClr val="000000"/>
                </a:solidFill>
                <a:miter lim="800000"/>
                <a:headEnd type="none" w="sm" len="sm"/>
                <a:tailEnd type="none" w="sm" len="sm"/>
              </a14:hiddenLine>
            </a:ext>
          </a:extLst>
        </p:spPr>
        <p:txBody>
          <a:bodyPr>
            <a:spAutoFit/>
          </a:bodyPr>
          <a:lstStyle/>
          <a:p>
            <a:pPr>
              <a:lnSpc>
                <a:spcPct val="60000"/>
              </a:lnSpc>
              <a:spcBef>
                <a:spcPct val="50000"/>
              </a:spcBef>
              <a:buSzPct val="75000"/>
              <a:buFont typeface="Wingdings" charset="0"/>
              <a:buNone/>
              <a:defRPr/>
            </a:pPr>
            <a:r>
              <a:rPr lang="en-US" sz="2600" b="0" dirty="0">
                <a:solidFill>
                  <a:srgbClr val="000000"/>
                </a:solidFill>
                <a:latin typeface="+mn-lt"/>
                <a:ea typeface="ＭＳ Ｐゴシック" charset="0"/>
                <a:cs typeface="ＭＳ Ｐゴシック" charset="0"/>
                <a:sym typeface="Wingdings 3" charset="0"/>
              </a:rPr>
              <a:t>1. What is traxoline? </a:t>
            </a:r>
            <a:endParaRPr lang="en-US" sz="2600" b="0" dirty="0">
              <a:solidFill>
                <a:srgbClr val="000000"/>
              </a:solidFill>
              <a:latin typeface="+mn-lt"/>
              <a:ea typeface="ＭＳ Ｐゴシック" charset="0"/>
              <a:cs typeface="Arial Unicode MS" charset="0"/>
              <a:sym typeface="Wingdings 3" charset="0"/>
            </a:endParaRPr>
          </a:p>
          <a:p>
            <a:pPr>
              <a:lnSpc>
                <a:spcPct val="60000"/>
              </a:lnSpc>
              <a:spcBef>
                <a:spcPct val="50000"/>
              </a:spcBef>
              <a:buSzPct val="75000"/>
              <a:buFont typeface="Wingdings" charset="0"/>
              <a:buNone/>
              <a:defRPr/>
            </a:pPr>
            <a:r>
              <a:rPr lang="en-US" sz="2600" b="0" dirty="0">
                <a:solidFill>
                  <a:srgbClr val="000000"/>
                </a:solidFill>
                <a:latin typeface="+mn-lt"/>
                <a:ea typeface="ＭＳ Ｐゴシック" charset="0"/>
                <a:cs typeface="Arial Unicode MS" charset="0"/>
                <a:sym typeface="Wingdings 3" charset="0"/>
              </a:rPr>
              <a:t>2. Where is traxoline montilled? </a:t>
            </a:r>
          </a:p>
          <a:p>
            <a:pPr>
              <a:lnSpc>
                <a:spcPct val="60000"/>
              </a:lnSpc>
              <a:spcBef>
                <a:spcPct val="50000"/>
              </a:spcBef>
              <a:buSzPct val="75000"/>
              <a:buFont typeface="Wingdings" charset="0"/>
              <a:buNone/>
              <a:defRPr/>
            </a:pPr>
            <a:r>
              <a:rPr lang="en-US" sz="2600" b="0" dirty="0">
                <a:solidFill>
                  <a:srgbClr val="000000"/>
                </a:solidFill>
                <a:latin typeface="+mn-lt"/>
                <a:ea typeface="ＭＳ Ｐゴシック" charset="0"/>
                <a:cs typeface="Arial Unicode MS" charset="0"/>
                <a:sym typeface="Wingdings 3" charset="0"/>
              </a:rPr>
              <a:t>3. How is traxoline quaselled? </a:t>
            </a:r>
          </a:p>
          <a:p>
            <a:pPr>
              <a:lnSpc>
                <a:spcPct val="60000"/>
              </a:lnSpc>
              <a:spcBef>
                <a:spcPct val="50000"/>
              </a:spcBef>
              <a:buSzPct val="75000"/>
              <a:buFont typeface="Wingdings" charset="0"/>
              <a:buNone/>
              <a:defRPr/>
            </a:pPr>
            <a:r>
              <a:rPr lang="en-US" sz="2600" b="0" dirty="0">
                <a:solidFill>
                  <a:srgbClr val="000000"/>
                </a:solidFill>
                <a:latin typeface="+mn-lt"/>
                <a:ea typeface="ＭＳ Ｐゴシック" charset="0"/>
                <a:cs typeface="Arial Unicode MS" charset="0"/>
                <a:sym typeface="Wingdings 3" charset="0"/>
              </a:rPr>
              <a:t>4. Why is it important to know about traxoline?</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837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8372">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58372">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5837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2" grpId="0" build="p"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Group Assessments</a:t>
            </a:r>
          </a:p>
        </p:txBody>
      </p:sp>
      <p:sp>
        <p:nvSpPr>
          <p:cNvPr id="3" name="Content Placeholder 2"/>
          <p:cNvSpPr>
            <a:spLocks noGrp="1"/>
          </p:cNvSpPr>
          <p:nvPr>
            <p:ph idx="1"/>
          </p:nvPr>
        </p:nvSpPr>
        <p:spPr/>
        <p:txBody>
          <a:bodyPr/>
          <a:lstStyle/>
          <a:p>
            <a:r>
              <a:rPr lang="en-US" dirty="0"/>
              <a:t>Many of the student-centered teaching strategies we’ve discussed rely on group and/or pair interactions</a:t>
            </a:r>
          </a:p>
          <a:p>
            <a:r>
              <a:rPr lang="en-US" dirty="0"/>
              <a:t>Alignment between learning outcomes, assessments, and learning activities</a:t>
            </a:r>
          </a:p>
          <a:p>
            <a:r>
              <a:rPr lang="en-US" dirty="0"/>
              <a:t>Examples of group assessments</a:t>
            </a:r>
          </a:p>
          <a:p>
            <a:pPr lvl="1"/>
            <a:r>
              <a:rPr lang="en-US" dirty="0"/>
              <a:t>Advantages</a:t>
            </a:r>
          </a:p>
          <a:p>
            <a:pPr lvl="1"/>
            <a:r>
              <a:rPr lang="en-US" dirty="0"/>
              <a:t>Disadvantages</a:t>
            </a:r>
          </a:p>
        </p:txBody>
      </p:sp>
    </p:spTree>
    <p:extLst>
      <p:ext uri="{BB962C8B-B14F-4D97-AF65-F5344CB8AC3E}">
        <p14:creationId xmlns:p14="http://schemas.microsoft.com/office/powerpoint/2010/main" val="28272321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7EBDDC-FEFB-464A-811B-F48F5634538E}"/>
              </a:ext>
            </a:extLst>
          </p:cNvPr>
          <p:cNvSpPr>
            <a:spLocks noGrp="1"/>
          </p:cNvSpPr>
          <p:nvPr>
            <p:ph type="title"/>
          </p:nvPr>
        </p:nvSpPr>
        <p:spPr/>
        <p:txBody>
          <a:bodyPr/>
          <a:lstStyle/>
          <a:p>
            <a:r>
              <a:rPr lang="en-US" dirty="0"/>
              <a:t>Application</a:t>
            </a:r>
          </a:p>
        </p:txBody>
      </p:sp>
      <p:sp>
        <p:nvSpPr>
          <p:cNvPr id="3" name="Content Placeholder 2">
            <a:extLst>
              <a:ext uri="{FF2B5EF4-FFF2-40B4-BE49-F238E27FC236}">
                <a16:creationId xmlns:a16="http://schemas.microsoft.com/office/drawing/2014/main" id="{44D7ECE3-39B2-4294-86C6-EC50605DA272}"/>
              </a:ext>
            </a:extLst>
          </p:cNvPr>
          <p:cNvSpPr>
            <a:spLocks noGrp="1"/>
          </p:cNvSpPr>
          <p:nvPr>
            <p:ph idx="1"/>
          </p:nvPr>
        </p:nvSpPr>
        <p:spPr/>
        <p:txBody>
          <a:bodyPr/>
          <a:lstStyle/>
          <a:p>
            <a:r>
              <a:rPr lang="en-US" dirty="0"/>
              <a:t>Design two formative assessments you will adopt in your planned course:</a:t>
            </a:r>
          </a:p>
          <a:p>
            <a:pPr lvl="1"/>
            <a:r>
              <a:rPr lang="en-US" dirty="0"/>
              <a:t>Inform you about student mastery of a concept</a:t>
            </a:r>
          </a:p>
          <a:p>
            <a:pPr lvl="1"/>
            <a:r>
              <a:rPr lang="en-US" dirty="0"/>
              <a:t>Inform your students about their mastery of a concept</a:t>
            </a:r>
          </a:p>
          <a:p>
            <a:r>
              <a:rPr lang="en-US" dirty="0"/>
              <a:t>Quick Write</a:t>
            </a:r>
          </a:p>
          <a:p>
            <a:pPr lvl="1"/>
            <a:r>
              <a:rPr lang="en-US" dirty="0"/>
              <a:t>Take one minute to write down the main ideas from our discussion today that were insights you gained or ideas you will adopt about assessments.</a:t>
            </a:r>
          </a:p>
          <a:p>
            <a:endParaRPr lang="en-US" dirty="0"/>
          </a:p>
          <a:p>
            <a:endParaRPr lang="en-US" dirty="0"/>
          </a:p>
          <a:p>
            <a:endParaRPr lang="en-US" dirty="0"/>
          </a:p>
        </p:txBody>
      </p:sp>
    </p:spTree>
    <p:extLst>
      <p:ext uri="{BB962C8B-B14F-4D97-AF65-F5344CB8AC3E}">
        <p14:creationId xmlns:p14="http://schemas.microsoft.com/office/powerpoint/2010/main" val="15332861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Returning from BYU-I</a:t>
            </a:r>
          </a:p>
        </p:txBody>
      </p:sp>
      <p:sp>
        <p:nvSpPr>
          <p:cNvPr id="3" name="Content Placeholder 2"/>
          <p:cNvSpPr>
            <a:spLocks noGrp="1"/>
          </p:cNvSpPr>
          <p:nvPr>
            <p:ph idx="1"/>
          </p:nvPr>
        </p:nvSpPr>
        <p:spPr/>
        <p:txBody>
          <a:bodyPr/>
          <a:lstStyle/>
          <a:p>
            <a:r>
              <a:rPr lang="en-US" dirty="0"/>
              <a:t>Previous visits</a:t>
            </a:r>
          </a:p>
          <a:p>
            <a:r>
              <a:rPr lang="en-US" dirty="0"/>
              <a:t>Trip one January</a:t>
            </a:r>
          </a:p>
          <a:p>
            <a:pPr lvl="1"/>
            <a:r>
              <a:rPr lang="en-US" dirty="0"/>
              <a:t>hit blizzard on the way back</a:t>
            </a:r>
          </a:p>
          <a:p>
            <a:pPr lvl="1"/>
            <a:r>
              <a:rPr lang="en-US" dirty="0"/>
              <a:t>Last car through on UT/ID boarder</a:t>
            </a:r>
          </a:p>
          <a:p>
            <a:pPr lvl="1"/>
            <a:r>
              <a:rPr lang="en-US" dirty="0"/>
              <a:t>White out</a:t>
            </a:r>
          </a:p>
          <a:p>
            <a:pPr lvl="1"/>
            <a:r>
              <a:rPr lang="en-US" dirty="0"/>
              <a:t>Very stressful</a:t>
            </a:r>
          </a:p>
          <a:p>
            <a:pPr lvl="1"/>
            <a:r>
              <a:rPr lang="en-US" dirty="0"/>
              <a:t>Felt like I was driving blind</a:t>
            </a:r>
          </a:p>
          <a:p>
            <a:r>
              <a:rPr lang="en-US" dirty="0"/>
              <a:t>Can our teaching be like this sometimes?</a:t>
            </a:r>
          </a:p>
        </p:txBody>
      </p:sp>
    </p:spTree>
    <p:extLst>
      <p:ext uri="{BB962C8B-B14F-4D97-AF65-F5344CB8AC3E}">
        <p14:creationId xmlns:p14="http://schemas.microsoft.com/office/powerpoint/2010/main" val="35590538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9A4C5C-3BB6-49B6-8D87-8565C5C3CBA9}"/>
              </a:ext>
            </a:extLst>
          </p:cNvPr>
          <p:cNvSpPr>
            <a:spLocks noGrp="1"/>
          </p:cNvSpPr>
          <p:nvPr>
            <p:ph type="title"/>
          </p:nvPr>
        </p:nvSpPr>
        <p:spPr/>
        <p:txBody>
          <a:bodyPr/>
          <a:lstStyle/>
          <a:p>
            <a:r>
              <a:rPr lang="en-US" dirty="0"/>
              <a:t>Brainstorm</a:t>
            </a:r>
          </a:p>
        </p:txBody>
      </p:sp>
      <p:sp>
        <p:nvSpPr>
          <p:cNvPr id="3" name="Content Placeholder 2">
            <a:extLst>
              <a:ext uri="{FF2B5EF4-FFF2-40B4-BE49-F238E27FC236}">
                <a16:creationId xmlns:a16="http://schemas.microsoft.com/office/drawing/2014/main" id="{4AC48159-1201-4D2C-88A5-362F8292346E}"/>
              </a:ext>
            </a:extLst>
          </p:cNvPr>
          <p:cNvSpPr>
            <a:spLocks noGrp="1"/>
          </p:cNvSpPr>
          <p:nvPr>
            <p:ph idx="1"/>
          </p:nvPr>
        </p:nvSpPr>
        <p:spPr/>
        <p:txBody>
          <a:bodyPr>
            <a:normAutofit/>
          </a:bodyPr>
          <a:lstStyle/>
          <a:p>
            <a:pPr marL="0" indent="0">
              <a:buNone/>
            </a:pPr>
            <a:r>
              <a:rPr lang="en-US" dirty="0"/>
              <a:t>What are some ideas you could use to give you and your students feedback about their learning?</a:t>
            </a:r>
          </a:p>
          <a:p>
            <a:pPr fontAlgn="base"/>
            <a:r>
              <a:rPr lang="en-US" dirty="0"/>
              <a:t>Collect ideas quickly</a:t>
            </a:r>
          </a:p>
          <a:p>
            <a:pPr fontAlgn="base"/>
            <a:r>
              <a:rPr lang="en-US" dirty="0"/>
              <a:t>Comment or expand on other’s ideas</a:t>
            </a:r>
          </a:p>
          <a:p>
            <a:pPr fontAlgn="base"/>
            <a:r>
              <a:rPr lang="en-US" dirty="0"/>
              <a:t>Negative comments are not allowed</a:t>
            </a:r>
          </a:p>
          <a:p>
            <a:pPr fontAlgn="base"/>
            <a:r>
              <a:rPr lang="en-US" dirty="0"/>
              <a:t>Share: </a:t>
            </a:r>
            <a:r>
              <a:rPr lang="en-US" dirty="0">
                <a:hlinkClick r:id="rId2"/>
              </a:rPr>
              <a:t>http://bit.ly/STEMFI</a:t>
            </a:r>
            <a:r>
              <a:rPr lang="en-US" dirty="0"/>
              <a:t> </a:t>
            </a:r>
          </a:p>
          <a:p>
            <a:pPr fontAlgn="base"/>
            <a:endParaRPr lang="en-US" dirty="0"/>
          </a:p>
        </p:txBody>
      </p:sp>
    </p:spTree>
    <p:extLst>
      <p:ext uri="{BB962C8B-B14F-4D97-AF65-F5344CB8AC3E}">
        <p14:creationId xmlns:p14="http://schemas.microsoft.com/office/powerpoint/2010/main" val="15460813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Formative Assessments</a:t>
            </a:r>
          </a:p>
        </p:txBody>
      </p:sp>
      <p:sp>
        <p:nvSpPr>
          <p:cNvPr id="3" name="Content Placeholder 2"/>
          <p:cNvSpPr>
            <a:spLocks noGrp="1"/>
          </p:cNvSpPr>
          <p:nvPr>
            <p:ph idx="1"/>
          </p:nvPr>
        </p:nvSpPr>
        <p:spPr/>
        <p:txBody>
          <a:bodyPr/>
          <a:lstStyle/>
          <a:p>
            <a:r>
              <a:rPr lang="en-US" dirty="0"/>
              <a:t>What are the advantages and disadvantages of each?</a:t>
            </a:r>
          </a:p>
          <a:p>
            <a:pPr lvl="1"/>
            <a:r>
              <a:rPr lang="en-US" dirty="0"/>
              <a:t>quality of feedback</a:t>
            </a:r>
          </a:p>
          <a:p>
            <a:pPr lvl="2"/>
            <a:r>
              <a:rPr lang="en-US" dirty="0"/>
              <a:t>to students</a:t>
            </a:r>
          </a:p>
          <a:p>
            <a:pPr lvl="2"/>
            <a:r>
              <a:rPr lang="en-US" dirty="0"/>
              <a:t>to instructor</a:t>
            </a:r>
          </a:p>
          <a:p>
            <a:pPr lvl="1"/>
            <a:r>
              <a:rPr lang="en-US" dirty="0"/>
              <a:t>ease of implementation</a:t>
            </a:r>
          </a:p>
          <a:p>
            <a:pPr lvl="1"/>
            <a:r>
              <a:rPr lang="en-US" dirty="0"/>
              <a:t>time involved</a:t>
            </a:r>
          </a:p>
          <a:p>
            <a:r>
              <a:rPr lang="en-US" dirty="0"/>
              <a:t>Which might be more helpful in different kinds of situations than others (large/small; faculty/student; concept/application; picture/words)</a:t>
            </a:r>
          </a:p>
        </p:txBody>
      </p:sp>
    </p:spTree>
    <p:extLst>
      <p:ext uri="{BB962C8B-B14F-4D97-AF65-F5344CB8AC3E}">
        <p14:creationId xmlns:p14="http://schemas.microsoft.com/office/powerpoint/2010/main" val="39747894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B76E7E-FFBC-4FDC-B1E7-F1CF08DE23F3}"/>
              </a:ext>
            </a:extLst>
          </p:cNvPr>
          <p:cNvSpPr>
            <a:spLocks noGrp="1"/>
          </p:cNvSpPr>
          <p:nvPr>
            <p:ph type="title"/>
          </p:nvPr>
        </p:nvSpPr>
        <p:spPr>
          <a:xfrm>
            <a:off x="914400" y="174812"/>
            <a:ext cx="7313613" cy="1264024"/>
          </a:xfrm>
        </p:spPr>
        <p:txBody>
          <a:bodyPr/>
          <a:lstStyle/>
          <a:p>
            <a:r>
              <a:rPr lang="en-US" dirty="0"/>
              <a:t>Purpose</a:t>
            </a:r>
          </a:p>
        </p:txBody>
      </p:sp>
      <p:sp>
        <p:nvSpPr>
          <p:cNvPr id="3" name="Content Placeholder 2">
            <a:extLst>
              <a:ext uri="{FF2B5EF4-FFF2-40B4-BE49-F238E27FC236}">
                <a16:creationId xmlns:a16="http://schemas.microsoft.com/office/drawing/2014/main" id="{D3E1E14D-9DC3-473C-AB0F-B196F20C693F}"/>
              </a:ext>
            </a:extLst>
          </p:cNvPr>
          <p:cNvSpPr>
            <a:spLocks noGrp="1"/>
          </p:cNvSpPr>
          <p:nvPr>
            <p:ph idx="1"/>
          </p:nvPr>
        </p:nvSpPr>
        <p:spPr/>
        <p:txBody>
          <a:bodyPr/>
          <a:lstStyle/>
          <a:p>
            <a:r>
              <a:rPr lang="en-US" dirty="0"/>
              <a:t>Provide feedback to instructor or student about mastery of concept or skill</a:t>
            </a:r>
          </a:p>
          <a:p>
            <a:r>
              <a:rPr lang="en-US" dirty="0"/>
              <a:t>Show instructors where to profitably spend time to meet students’ greatest needs</a:t>
            </a:r>
          </a:p>
          <a:p>
            <a:r>
              <a:rPr lang="en-US" dirty="0"/>
              <a:t>Helps student focus their study on where they need the most help</a:t>
            </a:r>
          </a:p>
          <a:p>
            <a:r>
              <a:rPr lang="en-US" dirty="0"/>
              <a:t>Placement</a:t>
            </a:r>
          </a:p>
          <a:p>
            <a:endParaRPr lang="en-US" dirty="0"/>
          </a:p>
        </p:txBody>
      </p:sp>
    </p:spTree>
    <p:extLst>
      <p:ext uri="{BB962C8B-B14F-4D97-AF65-F5344CB8AC3E}">
        <p14:creationId xmlns:p14="http://schemas.microsoft.com/office/powerpoint/2010/main" val="30149799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Light Year</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US" dirty="0"/>
                  <a:t>What is a light year?</a:t>
                </a:r>
              </a:p>
              <a:p>
                <a:r>
                  <a:rPr lang="en-US" dirty="0"/>
                  <a:t>Sounds like a time, but really a distance</a:t>
                </a:r>
              </a:p>
              <a:p>
                <a:r>
                  <a:rPr lang="en-US" dirty="0"/>
                  <a:t>How far light travels in a year: </a:t>
                </a:r>
                <a14:m>
                  <m:oMath xmlns:m="http://schemas.openxmlformats.org/officeDocument/2006/math">
                    <m:r>
                      <a:rPr lang="en-US" b="0" i="1" smtClean="0">
                        <a:latin typeface="Cambria Math" panose="02040503050406030204" pitchFamily="18" charset="0"/>
                      </a:rPr>
                      <m:t>9.5×</m:t>
                    </m:r>
                    <m:sSup>
                      <m:sSupPr>
                        <m:ctrlPr>
                          <a:rPr lang="en-US" b="0" i="1" smtClean="0">
                            <a:latin typeface="Cambria Math" panose="02040503050406030204" pitchFamily="18" charset="0"/>
                          </a:rPr>
                        </m:ctrlPr>
                      </m:sSupPr>
                      <m:e>
                        <m:r>
                          <a:rPr lang="en-US" b="0" i="1" smtClean="0">
                            <a:latin typeface="Cambria Math" panose="02040503050406030204" pitchFamily="18" charset="0"/>
                          </a:rPr>
                          <m:t>10</m:t>
                        </m:r>
                      </m:e>
                      <m:sup>
                        <m:r>
                          <a:rPr lang="en-US" b="0" i="1" smtClean="0">
                            <a:latin typeface="Cambria Math" panose="02040503050406030204" pitchFamily="18" charset="0"/>
                          </a:rPr>
                          <m:t>15</m:t>
                        </m:r>
                      </m:sup>
                    </m:sSup>
                  </m:oMath>
                </a14:m>
                <a:r>
                  <a:rPr lang="en-US" dirty="0"/>
                  <a:t> meters</a:t>
                </a:r>
              </a:p>
              <a:p>
                <a:r>
                  <a:rPr lang="en-US" dirty="0"/>
                  <a:t>How long does it take light to travel a distance of 45 light years? (Think-Pair-Share)</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3"/>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0057839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Andromeda (Cards)</a:t>
            </a:r>
          </a:p>
        </p:txBody>
      </p:sp>
      <p:sp>
        <p:nvSpPr>
          <p:cNvPr id="3" name="Content Placeholder 2"/>
          <p:cNvSpPr>
            <a:spLocks noGrp="1"/>
          </p:cNvSpPr>
          <p:nvPr>
            <p:ph idx="1"/>
          </p:nvPr>
        </p:nvSpPr>
        <p:spPr>
          <a:xfrm>
            <a:off x="457200" y="1600200"/>
            <a:ext cx="4542319" cy="4525963"/>
          </a:xfrm>
        </p:spPr>
        <p:txBody>
          <a:bodyPr>
            <a:normAutofit/>
          </a:bodyPr>
          <a:lstStyle/>
          <a:p>
            <a:r>
              <a:rPr lang="en-US" dirty="0"/>
              <a:t>The telescope image at the right was taken of the Andromeda Galaxy, which is located about 2.5 million light years away from us.  Is this an image showing how the Andromeda Galaxy </a:t>
            </a:r>
          </a:p>
          <a:p>
            <a:pPr marL="971550" lvl="1" indent="-514350">
              <a:buFont typeface="+mj-lt"/>
              <a:buAutoNum type="alphaUcPeriod"/>
            </a:pPr>
            <a:r>
              <a:rPr lang="en-US" dirty="0"/>
              <a:t>looks right now</a:t>
            </a:r>
          </a:p>
          <a:p>
            <a:pPr marL="971550" lvl="1" indent="-514350">
              <a:buFont typeface="+mj-lt"/>
              <a:buAutoNum type="alphaUcPeriod"/>
            </a:pPr>
            <a:r>
              <a:rPr lang="en-US" dirty="0"/>
              <a:t>looked like in the past </a:t>
            </a:r>
          </a:p>
          <a:p>
            <a:pPr marL="971550" lvl="1" indent="-514350">
              <a:buFont typeface="+mj-lt"/>
              <a:buAutoNum type="alphaUcPeriod"/>
            </a:pPr>
            <a:r>
              <a:rPr lang="en-US" dirty="0"/>
              <a:t>how it will look in the future?</a:t>
            </a:r>
          </a:p>
          <a:p>
            <a:pPr marL="571500" indent="-514350">
              <a:buNone/>
            </a:pPr>
            <a:r>
              <a:rPr lang="en-US" dirty="0"/>
              <a:t>  Explain your reasoning.</a:t>
            </a:r>
          </a:p>
        </p:txBody>
      </p:sp>
      <p:pic>
        <p:nvPicPr>
          <p:cNvPr id="4" name="Picture 3" descr="andromeda.gif"/>
          <p:cNvPicPr>
            <a:picLocks noChangeAspect="1"/>
          </p:cNvPicPr>
          <p:nvPr/>
        </p:nvPicPr>
        <p:blipFill>
          <a:blip r:embed="rId3"/>
          <a:stretch>
            <a:fillRect/>
          </a:stretch>
        </p:blipFill>
        <p:spPr>
          <a:xfrm>
            <a:off x="4999519" y="1600200"/>
            <a:ext cx="3489306" cy="2797134"/>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Distant </a:t>
            </a:r>
            <a:r>
              <a:rPr lang="en-US" dirty="0" smtClean="0"/>
              <a:t>Star</a:t>
            </a:r>
            <a:endParaRPr lang="en-US" dirty="0"/>
          </a:p>
        </p:txBody>
      </p:sp>
      <p:sp>
        <p:nvSpPr>
          <p:cNvPr id="3" name="Content Placeholder 2"/>
          <p:cNvSpPr>
            <a:spLocks noGrp="1"/>
          </p:cNvSpPr>
          <p:nvPr>
            <p:ph idx="1"/>
          </p:nvPr>
        </p:nvSpPr>
        <p:spPr>
          <a:xfrm>
            <a:off x="457200" y="1230542"/>
            <a:ext cx="8229600" cy="3380689"/>
          </a:xfrm>
        </p:spPr>
        <p:txBody>
          <a:bodyPr>
            <a:normAutofit/>
          </a:bodyPr>
          <a:lstStyle/>
          <a:p>
            <a:pPr marL="0" indent="0">
              <a:buNone/>
            </a:pPr>
            <a:r>
              <a:rPr lang="en-US" sz="2800" dirty="0"/>
              <a:t>Imagine that you are observing the light from a distant star that was located in a galaxy 100 million light years away from you.  By analysis of the starlight received, you are able to tell that the image we see is of a 10 million year old star.  You are also able to predict that the star will have a total lifetime of 50 million years, at which point it will end in a catastrophic supernova.</a:t>
            </a:r>
          </a:p>
        </p:txBody>
      </p:sp>
      <p:sp>
        <p:nvSpPr>
          <p:cNvPr id="4" name="TextBox 3"/>
          <p:cNvSpPr txBox="1"/>
          <p:nvPr/>
        </p:nvSpPr>
        <p:spPr>
          <a:xfrm>
            <a:off x="907184" y="4429292"/>
            <a:ext cx="7779616" cy="1815882"/>
          </a:xfrm>
          <a:prstGeom prst="rect">
            <a:avLst/>
          </a:prstGeom>
          <a:noFill/>
        </p:spPr>
        <p:txBody>
          <a:bodyPr wrap="square" rtlCol="0">
            <a:spAutoFit/>
          </a:bodyPr>
          <a:lstStyle/>
          <a:p>
            <a:endParaRPr lang="en-US" sz="2800" dirty="0"/>
          </a:p>
          <a:p>
            <a:r>
              <a:rPr lang="en-US" sz="2800" dirty="0" smtClean="0"/>
              <a:t>How long has it been since the star was born?</a:t>
            </a:r>
          </a:p>
          <a:p>
            <a:endParaRPr lang="en-US" sz="2800" dirty="0" smtClean="0"/>
          </a:p>
          <a:p>
            <a:r>
              <a:rPr lang="en-US" sz="2800" dirty="0" smtClean="0"/>
              <a:t>(Online Poll)</a:t>
            </a:r>
            <a:endParaRPr lang="en-US" sz="28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734"/>
            <a:ext cx="8229600" cy="1143000"/>
          </a:xfrm>
        </p:spPr>
        <p:txBody>
          <a:bodyPr/>
          <a:lstStyle/>
          <a:p>
            <a:r>
              <a:rPr lang="en-US" dirty="0"/>
              <a:t>Distant Star </a:t>
            </a:r>
            <a:r>
              <a:rPr lang="en-US" dirty="0" smtClean="0"/>
              <a:t>(Cards)</a:t>
            </a:r>
            <a:endParaRPr lang="en-US" dirty="0"/>
          </a:p>
        </p:txBody>
      </p:sp>
      <p:sp>
        <p:nvSpPr>
          <p:cNvPr id="3" name="Content Placeholder 2"/>
          <p:cNvSpPr>
            <a:spLocks noGrp="1"/>
          </p:cNvSpPr>
          <p:nvPr>
            <p:ph idx="1"/>
          </p:nvPr>
        </p:nvSpPr>
        <p:spPr>
          <a:xfrm>
            <a:off x="457200" y="1006058"/>
            <a:ext cx="8229600" cy="3380689"/>
          </a:xfrm>
        </p:spPr>
        <p:txBody>
          <a:bodyPr>
            <a:normAutofit/>
          </a:bodyPr>
          <a:lstStyle/>
          <a:p>
            <a:r>
              <a:rPr lang="en-US" dirty="0"/>
              <a:t>Imagine that you are observing the light from a distant star that was located in a galaxy 100 million light years away from you.  By analysis of the starlight received, you are able to tell that the image we see is of a 10 million year old star.  You are also able to predict that the star will have a total lifetime of 50 million years, at which point it will end in a catastrophic supernova.</a:t>
            </a:r>
          </a:p>
        </p:txBody>
      </p:sp>
      <p:sp>
        <p:nvSpPr>
          <p:cNvPr id="4" name="TextBox 3"/>
          <p:cNvSpPr txBox="1"/>
          <p:nvPr/>
        </p:nvSpPr>
        <p:spPr>
          <a:xfrm>
            <a:off x="907184" y="3827514"/>
            <a:ext cx="7779616" cy="2677656"/>
          </a:xfrm>
          <a:prstGeom prst="rect">
            <a:avLst/>
          </a:prstGeom>
          <a:noFill/>
        </p:spPr>
        <p:txBody>
          <a:bodyPr wrap="square" rtlCol="0">
            <a:spAutoFit/>
          </a:bodyPr>
          <a:lstStyle/>
          <a:p>
            <a:r>
              <a:rPr lang="en-US" sz="2800" dirty="0"/>
              <a:t>How long will it be before we receive the light from the supernova event?</a:t>
            </a:r>
          </a:p>
          <a:p>
            <a:r>
              <a:rPr lang="en-US" sz="2800" dirty="0"/>
              <a:t>	A. 150 million years</a:t>
            </a:r>
          </a:p>
          <a:p>
            <a:r>
              <a:rPr lang="en-US" sz="2800" dirty="0"/>
              <a:t>	B. 50 million years</a:t>
            </a:r>
          </a:p>
          <a:p>
            <a:r>
              <a:rPr lang="en-US" sz="2800" dirty="0"/>
              <a:t>	C. 40 million years</a:t>
            </a:r>
          </a:p>
          <a:p>
            <a:r>
              <a:rPr lang="en-US" sz="2800" dirty="0"/>
              <a:t>	D. The right answer is not listed above.</a:t>
            </a:r>
          </a:p>
        </p:txBody>
      </p:sp>
    </p:spTree>
  </p:cSld>
  <p:clrMapOvr>
    <a:masterClrMapping/>
  </p:clrMapOvr>
</p:sld>
</file>

<file path=ppt/theme/theme1.xml><?xml version="1.0" encoding="utf-8"?>
<a:theme xmlns:a="http://schemas.openxmlformats.org/drawingml/2006/main" name="Studio">
  <a:themeElements>
    <a:clrScheme name="Studio">
      <a:dk1>
        <a:sysClr val="windowText" lastClr="000000"/>
      </a:dk1>
      <a:lt1>
        <a:sysClr val="window" lastClr="FFFFFF"/>
      </a:lt1>
      <a:dk2>
        <a:srgbClr val="535252"/>
      </a:dk2>
      <a:lt2>
        <a:srgbClr val="AAB5C2"/>
      </a:lt2>
      <a:accent1>
        <a:srgbClr val="F7901E"/>
      </a:accent1>
      <a:accent2>
        <a:srgbClr val="FEC60B"/>
      </a:accent2>
      <a:accent3>
        <a:srgbClr val="9FE62F"/>
      </a:accent3>
      <a:accent4>
        <a:srgbClr val="4EA5D1"/>
      </a:accent4>
      <a:accent5>
        <a:srgbClr val="1C4596"/>
      </a:accent5>
      <a:accent6>
        <a:srgbClr val="542D90"/>
      </a:accent6>
      <a:hlink>
        <a:srgbClr val="ED2024"/>
      </a:hlink>
      <a:folHlink>
        <a:srgbClr val="BD912D"/>
      </a:folHlink>
    </a:clrScheme>
    <a:fontScheme name="Studio">
      <a:majorFont>
        <a:latin typeface="Corbel"/>
        <a:ea typeface=""/>
        <a:cs typeface=""/>
        <a:font script="Jpan" typeface="ＭＳ Ｐゴシック"/>
      </a:majorFont>
      <a:minorFont>
        <a:latin typeface="Corbel"/>
        <a:ea typeface=""/>
        <a:cs typeface=""/>
        <a:font script="Jpan" typeface="ＭＳ Ｐゴシック"/>
      </a:minorFont>
    </a:fontScheme>
    <a:fmtScheme name="Studio">
      <a:fillStyleLst>
        <a:solidFill>
          <a:schemeClr val="phClr"/>
        </a:solidFill>
        <a:gradFill rotWithShape="1">
          <a:gsLst>
            <a:gs pos="38000">
              <a:schemeClr val="phClr">
                <a:tint val="100000"/>
                <a:satMod val="100000"/>
              </a:schemeClr>
            </a:gs>
            <a:gs pos="100000">
              <a:schemeClr val="phClr">
                <a:tint val="100000"/>
                <a:shade val="50000"/>
                <a:hueMod val="100000"/>
                <a:satMod val="100000"/>
                <a:lumMod val="100000"/>
              </a:schemeClr>
            </a:gs>
          </a:gsLst>
          <a:lin ang="5400000" scaled="1"/>
        </a:gradFill>
        <a:gradFill rotWithShape="1">
          <a:gsLst>
            <a:gs pos="0">
              <a:schemeClr val="phClr">
                <a:tint val="100000"/>
                <a:shade val="100000"/>
                <a:satMod val="100000"/>
              </a:schemeClr>
            </a:gs>
            <a:gs pos="60000">
              <a:schemeClr val="phClr">
                <a:tint val="100000"/>
                <a:shade val="60000"/>
                <a:alpha val="100000"/>
                <a:satMod val="100000"/>
                <a:lumMod val="100000"/>
              </a:schemeClr>
            </a:gs>
            <a:gs pos="100000">
              <a:schemeClr val="phClr">
                <a:shade val="20000"/>
                <a:satMod val="100000"/>
                <a:lumMod val="100000"/>
              </a:schemeClr>
            </a:gs>
          </a:gsLst>
          <a:lin ang="5400000" scaled="0"/>
        </a:gradFill>
      </a:fillStyleLst>
      <a:lnStyleLst>
        <a:ln w="28575" cap="flat" cmpd="sng" algn="ctr">
          <a:solidFill>
            <a:schemeClr val="phClr">
              <a:shade val="95000"/>
              <a:satMod val="105000"/>
            </a:schemeClr>
          </a:solidFill>
          <a:prstDash val="solid"/>
        </a:ln>
        <a:ln w="47625" cap="flat" cmpd="sng" algn="ctr">
          <a:solidFill>
            <a:schemeClr val="phClr"/>
          </a:solidFill>
          <a:prstDash val="solid"/>
        </a:ln>
        <a:ln w="47625" cap="flat" cmpd="sng" algn="ctr">
          <a:solidFill>
            <a:schemeClr val="phClr"/>
          </a:solidFill>
          <a:prstDash val="solid"/>
        </a:ln>
      </a:lnStyleLst>
      <a:effectStyleLst>
        <a:effectStyle>
          <a:effectLst/>
        </a:effectStyle>
        <a:effectStyle>
          <a:effectLst>
            <a:reflection blurRad="101600" stA="26000" endPos="20000" dist="12700" dir="5400000" sy="-100000" rotWithShape="0"/>
          </a:effectLst>
        </a:effectStyle>
        <a:effectStyle>
          <a:effectLst>
            <a:outerShdw blurRad="444500" dist="317500" dir="5400000" sx="90000" sy="-25000" rotWithShape="0">
              <a:srgbClr val="000000">
                <a:alpha val="35000"/>
              </a:srgbClr>
            </a:outerShdw>
          </a:effectLst>
          <a:scene3d>
            <a:camera prst="orthographicFront">
              <a:rot lat="0" lon="0" rev="0"/>
            </a:camera>
            <a:lightRig rig="chilly" dir="t"/>
          </a:scene3d>
          <a:sp3d contourW="12700" prstMaterial="softEdge">
            <a:bevelT w="63500" h="25400"/>
            <a:contourClr>
              <a:schemeClr val="lt1"/>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30000">
              <a:schemeClr val="phClr">
                <a:tint val="10000"/>
                <a:alpha val="80000"/>
                <a:satMod val="300000"/>
              </a:schemeClr>
            </a:gs>
            <a:gs pos="100000">
              <a:schemeClr val="phClr">
                <a:tint val="80000"/>
                <a:shade val="100000"/>
                <a:alpha val="100000"/>
                <a:satMod val="200000"/>
              </a:schemeClr>
            </a:gs>
          </a:gsLst>
          <a:lin ang="5400000" scaled="1"/>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Studio.thmx</Template>
  <TotalTime>3606</TotalTime>
  <Words>1094</Words>
  <Application>Microsoft Office PowerPoint</Application>
  <PresentationFormat>On-screen Show (4:3)</PresentationFormat>
  <Paragraphs>132</Paragraphs>
  <Slides>17</Slides>
  <Notes>6</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17</vt:i4>
      </vt:variant>
    </vt:vector>
  </HeadingPairs>
  <TitlesOfParts>
    <vt:vector size="28" baseType="lpstr">
      <vt:lpstr>ＭＳ Ｐゴシック</vt:lpstr>
      <vt:lpstr>Arial</vt:lpstr>
      <vt:lpstr>Arial Unicode MS</vt:lpstr>
      <vt:lpstr>Calibri</vt:lpstr>
      <vt:lpstr>Cambria Math</vt:lpstr>
      <vt:lpstr>Corbel</vt:lpstr>
      <vt:lpstr>Tahoma</vt:lpstr>
      <vt:lpstr>Times New Roman</vt:lpstr>
      <vt:lpstr>Wingdings</vt:lpstr>
      <vt:lpstr>Wingdings 3</vt:lpstr>
      <vt:lpstr>Studio</vt:lpstr>
      <vt:lpstr>Formative Assessment</vt:lpstr>
      <vt:lpstr>Returning from BYU-I</vt:lpstr>
      <vt:lpstr>Brainstorm</vt:lpstr>
      <vt:lpstr>Formative Assessments</vt:lpstr>
      <vt:lpstr>Purpose</vt:lpstr>
      <vt:lpstr>Light Year</vt:lpstr>
      <vt:lpstr>Andromeda (Cards)</vt:lpstr>
      <vt:lpstr>Distant Star</vt:lpstr>
      <vt:lpstr>Distant Star (Cards)</vt:lpstr>
      <vt:lpstr>Distant Star (WB)</vt:lpstr>
      <vt:lpstr>Timing</vt:lpstr>
      <vt:lpstr>Characteristics</vt:lpstr>
      <vt:lpstr>Ideas</vt:lpstr>
      <vt:lpstr>Ask yourself, “What am I trying to assess?”</vt:lpstr>
      <vt:lpstr>PowerPoint Presentation</vt:lpstr>
      <vt:lpstr>Group Assessments</vt:lpstr>
      <vt:lpstr>Application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Using Assessment in a Meaningful Way</dc:title>
  <dc:creator>J Biology</dc:creator>
  <cp:lastModifiedBy>Steve Turley</cp:lastModifiedBy>
  <cp:revision>35</cp:revision>
  <dcterms:created xsi:type="dcterms:W3CDTF">2012-10-18T18:58:55Z</dcterms:created>
  <dcterms:modified xsi:type="dcterms:W3CDTF">2021-05-13T15:14:15Z</dcterms:modified>
</cp:coreProperties>
</file>